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
  </p:notesMasterIdLst>
  <p:sldIdLst>
    <p:sldId id="256" r:id="rId2"/>
    <p:sldId id="257" r:id="rId3"/>
  </p:sldIdLst>
  <p:sldSz cx="10693400" cy="7561263"/>
  <p:notesSz cx="10021888" cy="6889750"/>
  <p:defaultTextStyle>
    <a:defPPr>
      <a:defRPr lang="ar-AE"/>
    </a:defPPr>
    <a:lvl1pPr marL="0" algn="r" defTabSz="1043074" rtl="1" eaLnBrk="1" latinLnBrk="0" hangingPunct="1">
      <a:defRPr sz="2000" kern="1200">
        <a:solidFill>
          <a:schemeClr val="tx1"/>
        </a:solidFill>
        <a:latin typeface="+mn-lt"/>
        <a:ea typeface="+mn-ea"/>
        <a:cs typeface="+mn-cs"/>
      </a:defRPr>
    </a:lvl1pPr>
    <a:lvl2pPr marL="521537" algn="r" defTabSz="1043074" rtl="1" eaLnBrk="1" latinLnBrk="0" hangingPunct="1">
      <a:defRPr sz="2000" kern="1200">
        <a:solidFill>
          <a:schemeClr val="tx1"/>
        </a:solidFill>
        <a:latin typeface="+mn-lt"/>
        <a:ea typeface="+mn-ea"/>
        <a:cs typeface="+mn-cs"/>
      </a:defRPr>
    </a:lvl2pPr>
    <a:lvl3pPr marL="1043074" algn="r" defTabSz="1043074" rtl="1" eaLnBrk="1" latinLnBrk="0" hangingPunct="1">
      <a:defRPr sz="2000" kern="1200">
        <a:solidFill>
          <a:schemeClr val="tx1"/>
        </a:solidFill>
        <a:latin typeface="+mn-lt"/>
        <a:ea typeface="+mn-ea"/>
        <a:cs typeface="+mn-cs"/>
      </a:defRPr>
    </a:lvl3pPr>
    <a:lvl4pPr marL="1564612" algn="r" defTabSz="1043074" rtl="1" eaLnBrk="1" latinLnBrk="0" hangingPunct="1">
      <a:defRPr sz="2000" kern="1200">
        <a:solidFill>
          <a:schemeClr val="tx1"/>
        </a:solidFill>
        <a:latin typeface="+mn-lt"/>
        <a:ea typeface="+mn-ea"/>
        <a:cs typeface="+mn-cs"/>
      </a:defRPr>
    </a:lvl4pPr>
    <a:lvl5pPr marL="2086149" algn="r" defTabSz="1043074" rtl="1" eaLnBrk="1" latinLnBrk="0" hangingPunct="1">
      <a:defRPr sz="2000" kern="1200">
        <a:solidFill>
          <a:schemeClr val="tx1"/>
        </a:solidFill>
        <a:latin typeface="+mn-lt"/>
        <a:ea typeface="+mn-ea"/>
        <a:cs typeface="+mn-cs"/>
      </a:defRPr>
    </a:lvl5pPr>
    <a:lvl6pPr marL="2607686" algn="r" defTabSz="1043074" rtl="1" eaLnBrk="1" latinLnBrk="0" hangingPunct="1">
      <a:defRPr sz="2000" kern="1200">
        <a:solidFill>
          <a:schemeClr val="tx1"/>
        </a:solidFill>
        <a:latin typeface="+mn-lt"/>
        <a:ea typeface="+mn-ea"/>
        <a:cs typeface="+mn-cs"/>
      </a:defRPr>
    </a:lvl6pPr>
    <a:lvl7pPr marL="3129223" algn="r" defTabSz="1043074" rtl="1" eaLnBrk="1" latinLnBrk="0" hangingPunct="1">
      <a:defRPr sz="2000" kern="1200">
        <a:solidFill>
          <a:schemeClr val="tx1"/>
        </a:solidFill>
        <a:latin typeface="+mn-lt"/>
        <a:ea typeface="+mn-ea"/>
        <a:cs typeface="+mn-cs"/>
      </a:defRPr>
    </a:lvl7pPr>
    <a:lvl8pPr marL="3650760" algn="r" defTabSz="1043074" rtl="1" eaLnBrk="1" latinLnBrk="0" hangingPunct="1">
      <a:defRPr sz="2000" kern="1200">
        <a:solidFill>
          <a:schemeClr val="tx1"/>
        </a:solidFill>
        <a:latin typeface="+mn-lt"/>
        <a:ea typeface="+mn-ea"/>
        <a:cs typeface="+mn-cs"/>
      </a:defRPr>
    </a:lvl8pPr>
    <a:lvl9pPr marL="4172297" algn="r" defTabSz="1043074" rtl="1"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283" autoAdjust="0"/>
    <p:restoredTop sz="94660"/>
  </p:normalViewPr>
  <p:slideViewPr>
    <p:cSldViewPr showGuides="1">
      <p:cViewPr varScale="1">
        <p:scale>
          <a:sx n="62" d="100"/>
          <a:sy n="62" d="100"/>
        </p:scale>
        <p:origin x="1362" y="60"/>
      </p:cViewPr>
      <p:guideLst>
        <p:guide orient="horz" pos="2382"/>
        <p:guide pos="336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42818" cy="344488"/>
          </a:xfrm>
          <a:prstGeom prst="rect">
            <a:avLst/>
          </a:prstGeom>
        </p:spPr>
        <p:txBody>
          <a:bodyPr vert="horz" lIns="96634" tIns="48317" rIns="96634" bIns="48317" rtlCol="0"/>
          <a:lstStyle>
            <a:lvl1pPr algn="l">
              <a:defRPr sz="1300"/>
            </a:lvl1pPr>
          </a:lstStyle>
          <a:p>
            <a:endParaRPr lang="en-US" dirty="0"/>
          </a:p>
        </p:txBody>
      </p:sp>
      <p:sp>
        <p:nvSpPr>
          <p:cNvPr id="3" name="Date Placeholder 2"/>
          <p:cNvSpPr>
            <a:spLocks noGrp="1"/>
          </p:cNvSpPr>
          <p:nvPr>
            <p:ph type="dt" idx="1"/>
          </p:nvPr>
        </p:nvSpPr>
        <p:spPr>
          <a:xfrm>
            <a:off x="5677331" y="0"/>
            <a:ext cx="4342818" cy="344488"/>
          </a:xfrm>
          <a:prstGeom prst="rect">
            <a:avLst/>
          </a:prstGeom>
        </p:spPr>
        <p:txBody>
          <a:bodyPr vert="horz" lIns="96634" tIns="48317" rIns="96634" bIns="48317" rtlCol="0"/>
          <a:lstStyle>
            <a:lvl1pPr algn="r">
              <a:defRPr sz="1300"/>
            </a:lvl1pPr>
          </a:lstStyle>
          <a:p>
            <a:fld id="{11DE8096-87D0-4BF5-8858-18484A336324}" type="datetimeFigureOut">
              <a:rPr lang="en-US" smtClean="0"/>
              <a:t>11/20/2018</a:t>
            </a:fld>
            <a:endParaRPr lang="en-US" dirty="0"/>
          </a:p>
        </p:txBody>
      </p:sp>
      <p:sp>
        <p:nvSpPr>
          <p:cNvPr id="4" name="Slide Image Placeholder 3"/>
          <p:cNvSpPr>
            <a:spLocks noGrp="1" noRot="1" noChangeAspect="1"/>
          </p:cNvSpPr>
          <p:nvPr>
            <p:ph type="sldImg" idx="2"/>
          </p:nvPr>
        </p:nvSpPr>
        <p:spPr>
          <a:xfrm>
            <a:off x="3182938" y="515938"/>
            <a:ext cx="3656012" cy="2584450"/>
          </a:xfrm>
          <a:prstGeom prst="rect">
            <a:avLst/>
          </a:prstGeom>
          <a:noFill/>
          <a:ln w="12700">
            <a:solidFill>
              <a:prstClr val="black"/>
            </a:solidFill>
          </a:ln>
        </p:spPr>
        <p:txBody>
          <a:bodyPr vert="horz" lIns="96634" tIns="48317" rIns="96634" bIns="48317" rtlCol="0" anchor="ctr"/>
          <a:lstStyle/>
          <a:p>
            <a:endParaRPr lang="en-US" dirty="0"/>
          </a:p>
        </p:txBody>
      </p:sp>
      <p:sp>
        <p:nvSpPr>
          <p:cNvPr id="5" name="Notes Placeholder 4"/>
          <p:cNvSpPr>
            <a:spLocks noGrp="1"/>
          </p:cNvSpPr>
          <p:nvPr>
            <p:ph type="body" sz="quarter" idx="3"/>
          </p:nvPr>
        </p:nvSpPr>
        <p:spPr>
          <a:xfrm>
            <a:off x="1002189" y="3272631"/>
            <a:ext cx="8017510" cy="310038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43668"/>
            <a:ext cx="4342818" cy="344488"/>
          </a:xfrm>
          <a:prstGeom prst="rect">
            <a:avLst/>
          </a:prstGeom>
        </p:spPr>
        <p:txBody>
          <a:bodyPr vert="horz" lIns="96634" tIns="48317" rIns="96634" bIns="48317" rtlCol="0" anchor="b"/>
          <a:lstStyle>
            <a:lvl1pPr algn="l">
              <a:defRPr sz="1300"/>
            </a:lvl1pPr>
          </a:lstStyle>
          <a:p>
            <a:endParaRPr lang="en-US" dirty="0"/>
          </a:p>
        </p:txBody>
      </p:sp>
      <p:sp>
        <p:nvSpPr>
          <p:cNvPr id="7" name="Slide Number Placeholder 6"/>
          <p:cNvSpPr>
            <a:spLocks noGrp="1"/>
          </p:cNvSpPr>
          <p:nvPr>
            <p:ph type="sldNum" sz="quarter" idx="5"/>
          </p:nvPr>
        </p:nvSpPr>
        <p:spPr>
          <a:xfrm>
            <a:off x="5677331" y="6543668"/>
            <a:ext cx="4342818" cy="344488"/>
          </a:xfrm>
          <a:prstGeom prst="rect">
            <a:avLst/>
          </a:prstGeom>
        </p:spPr>
        <p:txBody>
          <a:bodyPr vert="horz" lIns="96634" tIns="48317" rIns="96634" bIns="48317" rtlCol="0" anchor="b"/>
          <a:lstStyle>
            <a:lvl1pPr algn="r">
              <a:defRPr sz="1300"/>
            </a:lvl1pPr>
          </a:lstStyle>
          <a:p>
            <a:fld id="{FA7D5901-5A6E-4570-A96E-805289ADD88D}" type="slidenum">
              <a:rPr lang="en-US" smtClean="0"/>
              <a:t>‹#›</a:t>
            </a:fld>
            <a:endParaRPr lang="en-US" dirty="0"/>
          </a:p>
        </p:txBody>
      </p:sp>
    </p:spTree>
    <p:extLst>
      <p:ext uri="{BB962C8B-B14F-4D97-AF65-F5344CB8AC3E}">
        <p14:creationId xmlns:p14="http://schemas.microsoft.com/office/powerpoint/2010/main" val="1978988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D5901-5A6E-4570-A96E-805289ADD88D}" type="slidenum">
              <a:rPr lang="en-US" smtClean="0"/>
              <a:t>2</a:t>
            </a:fld>
            <a:endParaRPr lang="en-US" dirty="0"/>
          </a:p>
        </p:txBody>
      </p:sp>
    </p:spTree>
    <p:extLst>
      <p:ext uri="{BB962C8B-B14F-4D97-AF65-F5344CB8AC3E}">
        <p14:creationId xmlns:p14="http://schemas.microsoft.com/office/powerpoint/2010/main" val="466134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893"/>
            <a:ext cx="9089390" cy="1620771"/>
          </a:xfrm>
        </p:spPr>
        <p:txBody>
          <a:bodyPr/>
          <a:lstStyle/>
          <a:p>
            <a:r>
              <a:rPr lang="en-US"/>
              <a:t>Click to edit Master title style</a:t>
            </a:r>
            <a:endParaRPr lang="ar-AE"/>
          </a:p>
        </p:txBody>
      </p:sp>
      <p:sp>
        <p:nvSpPr>
          <p:cNvPr id="3" name="Subtitle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21537" indent="0" algn="ctr">
              <a:buNone/>
              <a:defRPr>
                <a:solidFill>
                  <a:schemeClr val="tx1">
                    <a:tint val="75000"/>
                  </a:schemeClr>
                </a:solidFill>
              </a:defRPr>
            </a:lvl2pPr>
            <a:lvl3pPr marL="1043074" indent="0" algn="ctr">
              <a:buNone/>
              <a:defRPr>
                <a:solidFill>
                  <a:schemeClr val="tx1">
                    <a:tint val="75000"/>
                  </a:schemeClr>
                </a:solidFill>
              </a:defRPr>
            </a:lvl3pPr>
            <a:lvl4pPr marL="1564612" indent="0" algn="ctr">
              <a:buNone/>
              <a:defRPr>
                <a:solidFill>
                  <a:schemeClr val="tx1">
                    <a:tint val="75000"/>
                  </a:schemeClr>
                </a:solidFill>
              </a:defRPr>
            </a:lvl4pPr>
            <a:lvl5pPr marL="2086149" indent="0" algn="ctr">
              <a:buNone/>
              <a:defRPr>
                <a:solidFill>
                  <a:schemeClr val="tx1">
                    <a:tint val="75000"/>
                  </a:schemeClr>
                </a:solidFill>
              </a:defRPr>
            </a:lvl5pPr>
            <a:lvl6pPr marL="2607686" indent="0" algn="ctr">
              <a:buNone/>
              <a:defRPr>
                <a:solidFill>
                  <a:schemeClr val="tx1">
                    <a:tint val="75000"/>
                  </a:schemeClr>
                </a:solidFill>
              </a:defRPr>
            </a:lvl6pPr>
            <a:lvl7pPr marL="3129223" indent="0" algn="ctr">
              <a:buNone/>
              <a:defRPr>
                <a:solidFill>
                  <a:schemeClr val="tx1">
                    <a:tint val="75000"/>
                  </a:schemeClr>
                </a:solidFill>
              </a:defRPr>
            </a:lvl7pPr>
            <a:lvl8pPr marL="3650760" indent="0" algn="ctr">
              <a:buNone/>
              <a:defRPr>
                <a:solidFill>
                  <a:schemeClr val="tx1">
                    <a:tint val="75000"/>
                  </a:schemeClr>
                </a:solidFill>
              </a:defRPr>
            </a:lvl8pPr>
            <a:lvl9pPr marL="4172297" indent="0" algn="ctr">
              <a:buNone/>
              <a:defRPr>
                <a:solidFill>
                  <a:schemeClr val="tx1">
                    <a:tint val="75000"/>
                  </a:schemeClr>
                </a:solidFill>
              </a:defRPr>
            </a:lvl9pPr>
          </a:lstStyle>
          <a:p>
            <a:r>
              <a:rPr lang="en-US"/>
              <a:t>Click to edit Master subtitle style</a:t>
            </a:r>
            <a:endParaRPr lang="ar-AE"/>
          </a:p>
        </p:txBody>
      </p:sp>
      <p:sp>
        <p:nvSpPr>
          <p:cNvPr id="4" name="Date Placeholder 3"/>
          <p:cNvSpPr>
            <a:spLocks noGrp="1"/>
          </p:cNvSpPr>
          <p:nvPr>
            <p:ph type="dt" sz="half" idx="10"/>
          </p:nvPr>
        </p:nvSpPr>
        <p:spPr/>
        <p:txBody>
          <a:bodyPr/>
          <a:lstStyle/>
          <a:p>
            <a:fld id="{3E27BB1C-08E2-44E5-8BEB-6C8E61502240}" type="datetimeFigureOut">
              <a:rPr lang="ar-AE" smtClean="0"/>
              <a:t>12/03/1440</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A8BB3197-C21A-4B34-B6AF-1DAE044AF395}" type="slidenum">
              <a:rPr lang="ar-AE" smtClean="0"/>
              <a:t>‹#›</a:t>
            </a:fld>
            <a:endParaRPr lang="ar-AE"/>
          </a:p>
        </p:txBody>
      </p:sp>
    </p:spTree>
    <p:extLst>
      <p:ext uri="{BB962C8B-B14F-4D97-AF65-F5344CB8AC3E}">
        <p14:creationId xmlns:p14="http://schemas.microsoft.com/office/powerpoint/2010/main" val="1691595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A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4" name="Date Placeholder 3"/>
          <p:cNvSpPr>
            <a:spLocks noGrp="1"/>
          </p:cNvSpPr>
          <p:nvPr>
            <p:ph type="dt" sz="half" idx="10"/>
          </p:nvPr>
        </p:nvSpPr>
        <p:spPr/>
        <p:txBody>
          <a:bodyPr/>
          <a:lstStyle/>
          <a:p>
            <a:fld id="{3E27BB1C-08E2-44E5-8BEB-6C8E61502240}" type="datetimeFigureOut">
              <a:rPr lang="ar-AE" smtClean="0"/>
              <a:t>12/03/1440</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A8BB3197-C21A-4B34-B6AF-1DAE044AF395}" type="slidenum">
              <a:rPr lang="ar-AE" smtClean="0"/>
              <a:t>‹#›</a:t>
            </a:fld>
            <a:endParaRPr lang="ar-AE"/>
          </a:p>
        </p:txBody>
      </p:sp>
    </p:spTree>
    <p:extLst>
      <p:ext uri="{BB962C8B-B14F-4D97-AF65-F5344CB8AC3E}">
        <p14:creationId xmlns:p14="http://schemas.microsoft.com/office/powerpoint/2010/main" val="1823668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2715" y="302802"/>
            <a:ext cx="2406015" cy="6451578"/>
          </a:xfrm>
        </p:spPr>
        <p:txBody>
          <a:bodyPr vert="eaVert"/>
          <a:lstStyle/>
          <a:p>
            <a:r>
              <a:rPr lang="en-US"/>
              <a:t>Click to edit Master title style</a:t>
            </a:r>
            <a:endParaRPr lang="ar-AE"/>
          </a:p>
        </p:txBody>
      </p:sp>
      <p:sp>
        <p:nvSpPr>
          <p:cNvPr id="3" name="Vertical Text Placeholder 2"/>
          <p:cNvSpPr>
            <a:spLocks noGrp="1"/>
          </p:cNvSpPr>
          <p:nvPr>
            <p:ph type="body" orient="vert" idx="1"/>
          </p:nvPr>
        </p:nvSpPr>
        <p:spPr>
          <a:xfrm>
            <a:off x="534670" y="302802"/>
            <a:ext cx="7039822" cy="64515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4" name="Date Placeholder 3"/>
          <p:cNvSpPr>
            <a:spLocks noGrp="1"/>
          </p:cNvSpPr>
          <p:nvPr>
            <p:ph type="dt" sz="half" idx="10"/>
          </p:nvPr>
        </p:nvSpPr>
        <p:spPr/>
        <p:txBody>
          <a:bodyPr/>
          <a:lstStyle/>
          <a:p>
            <a:fld id="{3E27BB1C-08E2-44E5-8BEB-6C8E61502240}" type="datetimeFigureOut">
              <a:rPr lang="ar-AE" smtClean="0"/>
              <a:t>12/03/1440</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A8BB3197-C21A-4B34-B6AF-1DAE044AF395}" type="slidenum">
              <a:rPr lang="ar-AE" smtClean="0"/>
              <a:t>‹#›</a:t>
            </a:fld>
            <a:endParaRPr lang="ar-AE"/>
          </a:p>
        </p:txBody>
      </p:sp>
    </p:spTree>
    <p:extLst>
      <p:ext uri="{BB962C8B-B14F-4D97-AF65-F5344CB8AC3E}">
        <p14:creationId xmlns:p14="http://schemas.microsoft.com/office/powerpoint/2010/main" val="1405847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A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4" name="Date Placeholder 3"/>
          <p:cNvSpPr>
            <a:spLocks noGrp="1"/>
          </p:cNvSpPr>
          <p:nvPr>
            <p:ph type="dt" sz="half" idx="10"/>
          </p:nvPr>
        </p:nvSpPr>
        <p:spPr/>
        <p:txBody>
          <a:bodyPr/>
          <a:lstStyle/>
          <a:p>
            <a:fld id="{3E27BB1C-08E2-44E5-8BEB-6C8E61502240}" type="datetimeFigureOut">
              <a:rPr lang="ar-AE" smtClean="0"/>
              <a:t>12/03/1440</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A8BB3197-C21A-4B34-B6AF-1DAE044AF395}" type="slidenum">
              <a:rPr lang="ar-AE" smtClean="0"/>
              <a:t>‹#›</a:t>
            </a:fld>
            <a:endParaRPr lang="ar-AE"/>
          </a:p>
        </p:txBody>
      </p:sp>
    </p:spTree>
    <p:extLst>
      <p:ext uri="{BB962C8B-B14F-4D97-AF65-F5344CB8AC3E}">
        <p14:creationId xmlns:p14="http://schemas.microsoft.com/office/powerpoint/2010/main" val="3673507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13"/>
            <a:ext cx="9089390" cy="1501751"/>
          </a:xfrm>
        </p:spPr>
        <p:txBody>
          <a:bodyPr anchor="t"/>
          <a:lstStyle>
            <a:lvl1pPr algn="r">
              <a:defRPr sz="4600" b="1" cap="all"/>
            </a:lvl1pPr>
          </a:lstStyle>
          <a:p>
            <a:r>
              <a:rPr lang="en-US"/>
              <a:t>Click to edit Master title style</a:t>
            </a:r>
            <a:endParaRPr lang="ar-AE"/>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37" indent="0">
              <a:buNone/>
              <a:defRPr sz="2000">
                <a:solidFill>
                  <a:schemeClr val="tx1">
                    <a:tint val="75000"/>
                  </a:schemeClr>
                </a:solidFill>
              </a:defRPr>
            </a:lvl2pPr>
            <a:lvl3pPr marL="1043074" indent="0">
              <a:buNone/>
              <a:defRPr sz="1800">
                <a:solidFill>
                  <a:schemeClr val="tx1">
                    <a:tint val="75000"/>
                  </a:schemeClr>
                </a:solidFill>
              </a:defRPr>
            </a:lvl3pPr>
            <a:lvl4pPr marL="1564612" indent="0">
              <a:buNone/>
              <a:defRPr sz="1600">
                <a:solidFill>
                  <a:schemeClr val="tx1">
                    <a:tint val="75000"/>
                  </a:schemeClr>
                </a:solidFill>
              </a:defRPr>
            </a:lvl4pPr>
            <a:lvl5pPr marL="2086149" indent="0">
              <a:buNone/>
              <a:defRPr sz="1600">
                <a:solidFill>
                  <a:schemeClr val="tx1">
                    <a:tint val="75000"/>
                  </a:schemeClr>
                </a:solidFill>
              </a:defRPr>
            </a:lvl5pPr>
            <a:lvl6pPr marL="2607686" indent="0">
              <a:buNone/>
              <a:defRPr sz="1600">
                <a:solidFill>
                  <a:schemeClr val="tx1">
                    <a:tint val="75000"/>
                  </a:schemeClr>
                </a:solidFill>
              </a:defRPr>
            </a:lvl6pPr>
            <a:lvl7pPr marL="3129223" indent="0">
              <a:buNone/>
              <a:defRPr sz="1600">
                <a:solidFill>
                  <a:schemeClr val="tx1">
                    <a:tint val="75000"/>
                  </a:schemeClr>
                </a:solidFill>
              </a:defRPr>
            </a:lvl7pPr>
            <a:lvl8pPr marL="3650760" indent="0">
              <a:buNone/>
              <a:defRPr sz="1600">
                <a:solidFill>
                  <a:schemeClr val="tx1">
                    <a:tint val="75000"/>
                  </a:schemeClr>
                </a:solidFill>
              </a:defRPr>
            </a:lvl8pPr>
            <a:lvl9pPr marL="4172297"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7BB1C-08E2-44E5-8BEB-6C8E61502240}" type="datetimeFigureOut">
              <a:rPr lang="ar-AE" smtClean="0"/>
              <a:t>12/03/1440</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A8BB3197-C21A-4B34-B6AF-1DAE044AF395}" type="slidenum">
              <a:rPr lang="ar-AE" smtClean="0"/>
              <a:t>‹#›</a:t>
            </a:fld>
            <a:endParaRPr lang="ar-AE"/>
          </a:p>
        </p:txBody>
      </p:sp>
    </p:spTree>
    <p:extLst>
      <p:ext uri="{BB962C8B-B14F-4D97-AF65-F5344CB8AC3E}">
        <p14:creationId xmlns:p14="http://schemas.microsoft.com/office/powerpoint/2010/main" val="3686547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AE"/>
          </a:p>
        </p:txBody>
      </p:sp>
      <p:sp>
        <p:nvSpPr>
          <p:cNvPr id="3" name="Content Placeholder 2"/>
          <p:cNvSpPr>
            <a:spLocks noGrp="1"/>
          </p:cNvSpPr>
          <p:nvPr>
            <p:ph sz="half" idx="1"/>
          </p:nvPr>
        </p:nvSpPr>
        <p:spPr>
          <a:xfrm>
            <a:off x="534670" y="1764295"/>
            <a:ext cx="4722918" cy="4990084"/>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4" name="Content Placeholder 3"/>
          <p:cNvSpPr>
            <a:spLocks noGrp="1"/>
          </p:cNvSpPr>
          <p:nvPr>
            <p:ph sz="half" idx="2"/>
          </p:nvPr>
        </p:nvSpPr>
        <p:spPr>
          <a:xfrm>
            <a:off x="5435812" y="1764295"/>
            <a:ext cx="4722918" cy="4990084"/>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5" name="Date Placeholder 4"/>
          <p:cNvSpPr>
            <a:spLocks noGrp="1"/>
          </p:cNvSpPr>
          <p:nvPr>
            <p:ph type="dt" sz="half" idx="10"/>
          </p:nvPr>
        </p:nvSpPr>
        <p:spPr/>
        <p:txBody>
          <a:bodyPr/>
          <a:lstStyle/>
          <a:p>
            <a:fld id="{3E27BB1C-08E2-44E5-8BEB-6C8E61502240}" type="datetimeFigureOut">
              <a:rPr lang="ar-AE" smtClean="0"/>
              <a:t>12/03/1440</a:t>
            </a:fld>
            <a:endParaRPr lang="ar-AE"/>
          </a:p>
        </p:txBody>
      </p:sp>
      <p:sp>
        <p:nvSpPr>
          <p:cNvPr id="6" name="Footer Placeholder 5"/>
          <p:cNvSpPr>
            <a:spLocks noGrp="1"/>
          </p:cNvSpPr>
          <p:nvPr>
            <p:ph type="ftr" sz="quarter" idx="11"/>
          </p:nvPr>
        </p:nvSpPr>
        <p:spPr/>
        <p:txBody>
          <a:bodyPr/>
          <a:lstStyle/>
          <a:p>
            <a:endParaRPr lang="ar-AE"/>
          </a:p>
        </p:txBody>
      </p:sp>
      <p:sp>
        <p:nvSpPr>
          <p:cNvPr id="7" name="Slide Number Placeholder 6"/>
          <p:cNvSpPr>
            <a:spLocks noGrp="1"/>
          </p:cNvSpPr>
          <p:nvPr>
            <p:ph type="sldNum" sz="quarter" idx="12"/>
          </p:nvPr>
        </p:nvSpPr>
        <p:spPr/>
        <p:txBody>
          <a:bodyPr/>
          <a:lstStyle/>
          <a:p>
            <a:fld id="{A8BB3197-C21A-4B34-B6AF-1DAE044AF395}" type="slidenum">
              <a:rPr lang="ar-AE" smtClean="0"/>
              <a:t>‹#›</a:t>
            </a:fld>
            <a:endParaRPr lang="ar-AE"/>
          </a:p>
        </p:txBody>
      </p:sp>
    </p:spTree>
    <p:extLst>
      <p:ext uri="{BB962C8B-B14F-4D97-AF65-F5344CB8AC3E}">
        <p14:creationId xmlns:p14="http://schemas.microsoft.com/office/powerpoint/2010/main" val="14049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AE"/>
          </a:p>
        </p:txBody>
      </p:sp>
      <p:sp>
        <p:nvSpPr>
          <p:cNvPr id="3" name="Text Placeholder 2"/>
          <p:cNvSpPr>
            <a:spLocks noGrp="1"/>
          </p:cNvSpPr>
          <p:nvPr>
            <p:ph type="body" idx="1"/>
          </p:nvPr>
        </p:nvSpPr>
        <p:spPr>
          <a:xfrm>
            <a:off x="534671" y="1692534"/>
            <a:ext cx="4724775" cy="705367"/>
          </a:xfrm>
        </p:spPr>
        <p:txBody>
          <a:bodyPr anchor="b"/>
          <a:lstStyle>
            <a:lvl1pPr marL="0" indent="0">
              <a:buNone/>
              <a:defRPr sz="2800" b="1"/>
            </a:lvl1pPr>
            <a:lvl2pPr marL="521537" indent="0">
              <a:buNone/>
              <a:defRPr sz="2300" b="1"/>
            </a:lvl2pPr>
            <a:lvl3pPr marL="1043074" indent="0">
              <a:buNone/>
              <a:defRPr sz="2000" b="1"/>
            </a:lvl3pPr>
            <a:lvl4pPr marL="1564612" indent="0">
              <a:buNone/>
              <a:defRPr sz="1800" b="1"/>
            </a:lvl4pPr>
            <a:lvl5pPr marL="2086149" indent="0">
              <a:buNone/>
              <a:defRPr sz="1800" b="1"/>
            </a:lvl5pPr>
            <a:lvl6pPr marL="2607686" indent="0">
              <a:buNone/>
              <a:defRPr sz="1800" b="1"/>
            </a:lvl6pPr>
            <a:lvl7pPr marL="3129223" indent="0">
              <a:buNone/>
              <a:defRPr sz="1800" b="1"/>
            </a:lvl7pPr>
            <a:lvl8pPr marL="3650760" indent="0">
              <a:buNone/>
              <a:defRPr sz="1800" b="1"/>
            </a:lvl8pPr>
            <a:lvl9pPr marL="4172297" indent="0">
              <a:buNone/>
              <a:defRPr sz="1800" b="1"/>
            </a:lvl9pPr>
          </a:lstStyle>
          <a:p>
            <a:pPr lvl="0"/>
            <a:r>
              <a:rPr lang="en-US"/>
              <a:t>Click to edit Master text styles</a:t>
            </a:r>
          </a:p>
        </p:txBody>
      </p:sp>
      <p:sp>
        <p:nvSpPr>
          <p:cNvPr id="4" name="Content Placeholder 3"/>
          <p:cNvSpPr>
            <a:spLocks noGrp="1"/>
          </p:cNvSpPr>
          <p:nvPr>
            <p:ph sz="half" idx="2"/>
          </p:nvPr>
        </p:nvSpPr>
        <p:spPr>
          <a:xfrm>
            <a:off x="534671" y="2397901"/>
            <a:ext cx="4724775" cy="4356478"/>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5" name="Text Placeholder 4"/>
          <p:cNvSpPr>
            <a:spLocks noGrp="1"/>
          </p:cNvSpPr>
          <p:nvPr>
            <p:ph type="body" sz="quarter" idx="3"/>
          </p:nvPr>
        </p:nvSpPr>
        <p:spPr>
          <a:xfrm>
            <a:off x="5432100" y="1692534"/>
            <a:ext cx="4726631" cy="705367"/>
          </a:xfrm>
        </p:spPr>
        <p:txBody>
          <a:bodyPr anchor="b"/>
          <a:lstStyle>
            <a:lvl1pPr marL="0" indent="0">
              <a:buNone/>
              <a:defRPr sz="2800" b="1"/>
            </a:lvl1pPr>
            <a:lvl2pPr marL="521537" indent="0">
              <a:buNone/>
              <a:defRPr sz="2300" b="1"/>
            </a:lvl2pPr>
            <a:lvl3pPr marL="1043074" indent="0">
              <a:buNone/>
              <a:defRPr sz="2000" b="1"/>
            </a:lvl3pPr>
            <a:lvl4pPr marL="1564612" indent="0">
              <a:buNone/>
              <a:defRPr sz="1800" b="1"/>
            </a:lvl4pPr>
            <a:lvl5pPr marL="2086149" indent="0">
              <a:buNone/>
              <a:defRPr sz="1800" b="1"/>
            </a:lvl5pPr>
            <a:lvl6pPr marL="2607686" indent="0">
              <a:buNone/>
              <a:defRPr sz="1800" b="1"/>
            </a:lvl6pPr>
            <a:lvl7pPr marL="3129223" indent="0">
              <a:buNone/>
              <a:defRPr sz="1800" b="1"/>
            </a:lvl7pPr>
            <a:lvl8pPr marL="3650760" indent="0">
              <a:buNone/>
              <a:defRPr sz="1800" b="1"/>
            </a:lvl8pPr>
            <a:lvl9pPr marL="4172297"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432100" y="2397901"/>
            <a:ext cx="4726631" cy="4356478"/>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7" name="Date Placeholder 6"/>
          <p:cNvSpPr>
            <a:spLocks noGrp="1"/>
          </p:cNvSpPr>
          <p:nvPr>
            <p:ph type="dt" sz="half" idx="10"/>
          </p:nvPr>
        </p:nvSpPr>
        <p:spPr/>
        <p:txBody>
          <a:bodyPr/>
          <a:lstStyle/>
          <a:p>
            <a:fld id="{3E27BB1C-08E2-44E5-8BEB-6C8E61502240}" type="datetimeFigureOut">
              <a:rPr lang="ar-AE" smtClean="0"/>
              <a:t>12/03/1440</a:t>
            </a:fld>
            <a:endParaRPr lang="ar-AE"/>
          </a:p>
        </p:txBody>
      </p:sp>
      <p:sp>
        <p:nvSpPr>
          <p:cNvPr id="8" name="Footer Placeholder 7"/>
          <p:cNvSpPr>
            <a:spLocks noGrp="1"/>
          </p:cNvSpPr>
          <p:nvPr>
            <p:ph type="ftr" sz="quarter" idx="11"/>
          </p:nvPr>
        </p:nvSpPr>
        <p:spPr/>
        <p:txBody>
          <a:bodyPr/>
          <a:lstStyle/>
          <a:p>
            <a:endParaRPr lang="ar-AE"/>
          </a:p>
        </p:txBody>
      </p:sp>
      <p:sp>
        <p:nvSpPr>
          <p:cNvPr id="9" name="Slide Number Placeholder 8"/>
          <p:cNvSpPr>
            <a:spLocks noGrp="1"/>
          </p:cNvSpPr>
          <p:nvPr>
            <p:ph type="sldNum" sz="quarter" idx="12"/>
          </p:nvPr>
        </p:nvSpPr>
        <p:spPr/>
        <p:txBody>
          <a:bodyPr/>
          <a:lstStyle/>
          <a:p>
            <a:fld id="{A8BB3197-C21A-4B34-B6AF-1DAE044AF395}" type="slidenum">
              <a:rPr lang="ar-AE" smtClean="0"/>
              <a:t>‹#›</a:t>
            </a:fld>
            <a:endParaRPr lang="ar-AE"/>
          </a:p>
        </p:txBody>
      </p:sp>
    </p:spTree>
    <p:extLst>
      <p:ext uri="{BB962C8B-B14F-4D97-AF65-F5344CB8AC3E}">
        <p14:creationId xmlns:p14="http://schemas.microsoft.com/office/powerpoint/2010/main" val="2214494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AE"/>
          </a:p>
        </p:txBody>
      </p:sp>
      <p:sp>
        <p:nvSpPr>
          <p:cNvPr id="3" name="Date Placeholder 2"/>
          <p:cNvSpPr>
            <a:spLocks noGrp="1"/>
          </p:cNvSpPr>
          <p:nvPr>
            <p:ph type="dt" sz="half" idx="10"/>
          </p:nvPr>
        </p:nvSpPr>
        <p:spPr/>
        <p:txBody>
          <a:bodyPr/>
          <a:lstStyle/>
          <a:p>
            <a:fld id="{3E27BB1C-08E2-44E5-8BEB-6C8E61502240}" type="datetimeFigureOut">
              <a:rPr lang="ar-AE" smtClean="0"/>
              <a:t>12/03/1440</a:t>
            </a:fld>
            <a:endParaRPr lang="ar-AE"/>
          </a:p>
        </p:txBody>
      </p:sp>
      <p:sp>
        <p:nvSpPr>
          <p:cNvPr id="4" name="Footer Placeholder 3"/>
          <p:cNvSpPr>
            <a:spLocks noGrp="1"/>
          </p:cNvSpPr>
          <p:nvPr>
            <p:ph type="ftr" sz="quarter" idx="11"/>
          </p:nvPr>
        </p:nvSpPr>
        <p:spPr/>
        <p:txBody>
          <a:bodyPr/>
          <a:lstStyle/>
          <a:p>
            <a:endParaRPr lang="ar-AE"/>
          </a:p>
        </p:txBody>
      </p:sp>
      <p:sp>
        <p:nvSpPr>
          <p:cNvPr id="5" name="Slide Number Placeholder 4"/>
          <p:cNvSpPr>
            <a:spLocks noGrp="1"/>
          </p:cNvSpPr>
          <p:nvPr>
            <p:ph type="sldNum" sz="quarter" idx="12"/>
          </p:nvPr>
        </p:nvSpPr>
        <p:spPr/>
        <p:txBody>
          <a:bodyPr/>
          <a:lstStyle/>
          <a:p>
            <a:fld id="{A8BB3197-C21A-4B34-B6AF-1DAE044AF395}" type="slidenum">
              <a:rPr lang="ar-AE" smtClean="0"/>
              <a:t>‹#›</a:t>
            </a:fld>
            <a:endParaRPr lang="ar-AE"/>
          </a:p>
        </p:txBody>
      </p:sp>
    </p:spTree>
    <p:extLst>
      <p:ext uri="{BB962C8B-B14F-4D97-AF65-F5344CB8AC3E}">
        <p14:creationId xmlns:p14="http://schemas.microsoft.com/office/powerpoint/2010/main" val="1941100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7BB1C-08E2-44E5-8BEB-6C8E61502240}" type="datetimeFigureOut">
              <a:rPr lang="ar-AE" smtClean="0"/>
              <a:t>12/03/1440</a:t>
            </a:fld>
            <a:endParaRPr lang="ar-AE"/>
          </a:p>
        </p:txBody>
      </p:sp>
      <p:sp>
        <p:nvSpPr>
          <p:cNvPr id="3" name="Footer Placeholder 2"/>
          <p:cNvSpPr>
            <a:spLocks noGrp="1"/>
          </p:cNvSpPr>
          <p:nvPr>
            <p:ph type="ftr" sz="quarter" idx="11"/>
          </p:nvPr>
        </p:nvSpPr>
        <p:spPr/>
        <p:txBody>
          <a:bodyPr/>
          <a:lstStyle/>
          <a:p>
            <a:endParaRPr lang="ar-AE"/>
          </a:p>
        </p:txBody>
      </p:sp>
      <p:sp>
        <p:nvSpPr>
          <p:cNvPr id="4" name="Slide Number Placeholder 3"/>
          <p:cNvSpPr>
            <a:spLocks noGrp="1"/>
          </p:cNvSpPr>
          <p:nvPr>
            <p:ph type="sldNum" sz="quarter" idx="12"/>
          </p:nvPr>
        </p:nvSpPr>
        <p:spPr/>
        <p:txBody>
          <a:bodyPr/>
          <a:lstStyle/>
          <a:p>
            <a:fld id="{A8BB3197-C21A-4B34-B6AF-1DAE044AF395}" type="slidenum">
              <a:rPr lang="ar-AE" smtClean="0"/>
              <a:t>‹#›</a:t>
            </a:fld>
            <a:endParaRPr lang="ar-AE"/>
          </a:p>
        </p:txBody>
      </p:sp>
    </p:spTree>
    <p:extLst>
      <p:ext uri="{BB962C8B-B14F-4D97-AF65-F5344CB8AC3E}">
        <p14:creationId xmlns:p14="http://schemas.microsoft.com/office/powerpoint/2010/main" val="55004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1" y="301050"/>
            <a:ext cx="3518055" cy="1281214"/>
          </a:xfrm>
        </p:spPr>
        <p:txBody>
          <a:bodyPr anchor="b"/>
          <a:lstStyle>
            <a:lvl1pPr algn="r">
              <a:defRPr sz="2300" b="1"/>
            </a:lvl1pPr>
          </a:lstStyle>
          <a:p>
            <a:r>
              <a:rPr lang="en-US"/>
              <a:t>Click to edit Master title style</a:t>
            </a:r>
            <a:endParaRPr lang="ar-AE"/>
          </a:p>
        </p:txBody>
      </p:sp>
      <p:sp>
        <p:nvSpPr>
          <p:cNvPr id="3" name="Content Placeholder 2"/>
          <p:cNvSpPr>
            <a:spLocks noGrp="1"/>
          </p:cNvSpPr>
          <p:nvPr>
            <p:ph idx="1"/>
          </p:nvPr>
        </p:nvSpPr>
        <p:spPr>
          <a:xfrm>
            <a:off x="4180822" y="301051"/>
            <a:ext cx="5977908" cy="6453328"/>
          </a:xfrm>
        </p:spPr>
        <p:txBody>
          <a:bodyPr/>
          <a:lstStyle>
            <a:lvl1pPr>
              <a:defRPr sz="3700"/>
            </a:lvl1pPr>
            <a:lvl2pPr>
              <a:defRPr sz="3200"/>
            </a:lvl2pPr>
            <a:lvl3pPr>
              <a:defRPr sz="28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4" name="Text Placeholder 3"/>
          <p:cNvSpPr>
            <a:spLocks noGrp="1"/>
          </p:cNvSpPr>
          <p:nvPr>
            <p:ph type="body" sz="half" idx="2"/>
          </p:nvPr>
        </p:nvSpPr>
        <p:spPr>
          <a:xfrm>
            <a:off x="534671" y="1582265"/>
            <a:ext cx="3518055" cy="5172114"/>
          </a:xfrm>
        </p:spPr>
        <p:txBody>
          <a:bodyPr/>
          <a:lstStyle>
            <a:lvl1pPr marL="0" indent="0">
              <a:buNone/>
              <a:defRPr sz="1600"/>
            </a:lvl1pPr>
            <a:lvl2pPr marL="521537" indent="0">
              <a:buNone/>
              <a:defRPr sz="1400"/>
            </a:lvl2pPr>
            <a:lvl3pPr marL="1043074" indent="0">
              <a:buNone/>
              <a:defRPr sz="1100"/>
            </a:lvl3pPr>
            <a:lvl4pPr marL="1564612" indent="0">
              <a:buNone/>
              <a:defRPr sz="1100"/>
            </a:lvl4pPr>
            <a:lvl5pPr marL="2086149" indent="0">
              <a:buNone/>
              <a:defRPr sz="1100"/>
            </a:lvl5pPr>
            <a:lvl6pPr marL="2607686" indent="0">
              <a:buNone/>
              <a:defRPr sz="1100"/>
            </a:lvl6pPr>
            <a:lvl7pPr marL="3129223" indent="0">
              <a:buNone/>
              <a:defRPr sz="1100"/>
            </a:lvl7pPr>
            <a:lvl8pPr marL="3650760" indent="0">
              <a:buNone/>
              <a:defRPr sz="1100"/>
            </a:lvl8pPr>
            <a:lvl9pPr marL="4172297"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3E27BB1C-08E2-44E5-8BEB-6C8E61502240}" type="datetimeFigureOut">
              <a:rPr lang="ar-AE" smtClean="0"/>
              <a:t>12/03/1440</a:t>
            </a:fld>
            <a:endParaRPr lang="ar-AE"/>
          </a:p>
        </p:txBody>
      </p:sp>
      <p:sp>
        <p:nvSpPr>
          <p:cNvPr id="6" name="Footer Placeholder 5"/>
          <p:cNvSpPr>
            <a:spLocks noGrp="1"/>
          </p:cNvSpPr>
          <p:nvPr>
            <p:ph type="ftr" sz="quarter" idx="11"/>
          </p:nvPr>
        </p:nvSpPr>
        <p:spPr/>
        <p:txBody>
          <a:bodyPr/>
          <a:lstStyle/>
          <a:p>
            <a:endParaRPr lang="ar-AE"/>
          </a:p>
        </p:txBody>
      </p:sp>
      <p:sp>
        <p:nvSpPr>
          <p:cNvPr id="7" name="Slide Number Placeholder 6"/>
          <p:cNvSpPr>
            <a:spLocks noGrp="1"/>
          </p:cNvSpPr>
          <p:nvPr>
            <p:ph type="sldNum" sz="quarter" idx="12"/>
          </p:nvPr>
        </p:nvSpPr>
        <p:spPr/>
        <p:txBody>
          <a:bodyPr/>
          <a:lstStyle/>
          <a:p>
            <a:fld id="{A8BB3197-C21A-4B34-B6AF-1DAE044AF395}" type="slidenum">
              <a:rPr lang="ar-AE" smtClean="0"/>
              <a:t>‹#›</a:t>
            </a:fld>
            <a:endParaRPr lang="ar-AE"/>
          </a:p>
        </p:txBody>
      </p:sp>
    </p:spTree>
    <p:extLst>
      <p:ext uri="{BB962C8B-B14F-4D97-AF65-F5344CB8AC3E}">
        <p14:creationId xmlns:p14="http://schemas.microsoft.com/office/powerpoint/2010/main" val="739560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r">
              <a:defRPr sz="2300" b="1"/>
            </a:lvl1pPr>
          </a:lstStyle>
          <a:p>
            <a:r>
              <a:rPr lang="en-US"/>
              <a:t>Click to edit Master title style</a:t>
            </a:r>
            <a:endParaRPr lang="ar-AE"/>
          </a:p>
        </p:txBody>
      </p:sp>
      <p:sp>
        <p:nvSpPr>
          <p:cNvPr id="3" name="Picture Placeholder 2"/>
          <p:cNvSpPr>
            <a:spLocks noGrp="1"/>
          </p:cNvSpPr>
          <p:nvPr>
            <p:ph type="pic" idx="1"/>
          </p:nvPr>
        </p:nvSpPr>
        <p:spPr>
          <a:xfrm>
            <a:off x="2095981" y="675613"/>
            <a:ext cx="6416040" cy="4536758"/>
          </a:xfrm>
        </p:spPr>
        <p:txBody>
          <a:bodyPr/>
          <a:lstStyle>
            <a:lvl1pPr marL="0" indent="0">
              <a:buNone/>
              <a:defRPr sz="3700"/>
            </a:lvl1pPr>
            <a:lvl2pPr marL="521537" indent="0">
              <a:buNone/>
              <a:defRPr sz="3200"/>
            </a:lvl2pPr>
            <a:lvl3pPr marL="1043074" indent="0">
              <a:buNone/>
              <a:defRPr sz="2800"/>
            </a:lvl3pPr>
            <a:lvl4pPr marL="1564612" indent="0">
              <a:buNone/>
              <a:defRPr sz="2300"/>
            </a:lvl4pPr>
            <a:lvl5pPr marL="2086149" indent="0">
              <a:buNone/>
              <a:defRPr sz="2300"/>
            </a:lvl5pPr>
            <a:lvl6pPr marL="2607686" indent="0">
              <a:buNone/>
              <a:defRPr sz="2300"/>
            </a:lvl6pPr>
            <a:lvl7pPr marL="3129223" indent="0">
              <a:buNone/>
              <a:defRPr sz="2300"/>
            </a:lvl7pPr>
            <a:lvl8pPr marL="3650760" indent="0">
              <a:buNone/>
              <a:defRPr sz="2300"/>
            </a:lvl8pPr>
            <a:lvl9pPr marL="4172297" indent="0">
              <a:buNone/>
              <a:defRPr sz="2300"/>
            </a:lvl9pPr>
          </a:lstStyle>
          <a:p>
            <a:endParaRPr lang="ar-AE"/>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600"/>
            </a:lvl1pPr>
            <a:lvl2pPr marL="521537" indent="0">
              <a:buNone/>
              <a:defRPr sz="1400"/>
            </a:lvl2pPr>
            <a:lvl3pPr marL="1043074" indent="0">
              <a:buNone/>
              <a:defRPr sz="1100"/>
            </a:lvl3pPr>
            <a:lvl4pPr marL="1564612" indent="0">
              <a:buNone/>
              <a:defRPr sz="1100"/>
            </a:lvl4pPr>
            <a:lvl5pPr marL="2086149" indent="0">
              <a:buNone/>
              <a:defRPr sz="1100"/>
            </a:lvl5pPr>
            <a:lvl6pPr marL="2607686" indent="0">
              <a:buNone/>
              <a:defRPr sz="1100"/>
            </a:lvl6pPr>
            <a:lvl7pPr marL="3129223" indent="0">
              <a:buNone/>
              <a:defRPr sz="1100"/>
            </a:lvl7pPr>
            <a:lvl8pPr marL="3650760" indent="0">
              <a:buNone/>
              <a:defRPr sz="1100"/>
            </a:lvl8pPr>
            <a:lvl9pPr marL="4172297"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3E27BB1C-08E2-44E5-8BEB-6C8E61502240}" type="datetimeFigureOut">
              <a:rPr lang="ar-AE" smtClean="0"/>
              <a:t>12/03/1440</a:t>
            </a:fld>
            <a:endParaRPr lang="ar-AE"/>
          </a:p>
        </p:txBody>
      </p:sp>
      <p:sp>
        <p:nvSpPr>
          <p:cNvPr id="6" name="Footer Placeholder 5"/>
          <p:cNvSpPr>
            <a:spLocks noGrp="1"/>
          </p:cNvSpPr>
          <p:nvPr>
            <p:ph type="ftr" sz="quarter" idx="11"/>
          </p:nvPr>
        </p:nvSpPr>
        <p:spPr/>
        <p:txBody>
          <a:bodyPr/>
          <a:lstStyle/>
          <a:p>
            <a:endParaRPr lang="ar-AE"/>
          </a:p>
        </p:txBody>
      </p:sp>
      <p:sp>
        <p:nvSpPr>
          <p:cNvPr id="7" name="Slide Number Placeholder 6"/>
          <p:cNvSpPr>
            <a:spLocks noGrp="1"/>
          </p:cNvSpPr>
          <p:nvPr>
            <p:ph type="sldNum" sz="quarter" idx="12"/>
          </p:nvPr>
        </p:nvSpPr>
        <p:spPr/>
        <p:txBody>
          <a:bodyPr/>
          <a:lstStyle/>
          <a:p>
            <a:fld id="{A8BB3197-C21A-4B34-B6AF-1DAE044AF395}" type="slidenum">
              <a:rPr lang="ar-AE" smtClean="0"/>
              <a:t>‹#›</a:t>
            </a:fld>
            <a:endParaRPr lang="ar-AE"/>
          </a:p>
        </p:txBody>
      </p:sp>
    </p:spTree>
    <p:extLst>
      <p:ext uri="{BB962C8B-B14F-4D97-AF65-F5344CB8AC3E}">
        <p14:creationId xmlns:p14="http://schemas.microsoft.com/office/powerpoint/2010/main" val="3472956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70" y="302801"/>
            <a:ext cx="9624060" cy="1260211"/>
          </a:xfrm>
          <a:prstGeom prst="rect">
            <a:avLst/>
          </a:prstGeom>
        </p:spPr>
        <p:txBody>
          <a:bodyPr vert="horz" lIns="104307" tIns="52154" rIns="104307" bIns="52154" rtlCol="1" anchor="ctr">
            <a:normAutofit/>
          </a:bodyPr>
          <a:lstStyle/>
          <a:p>
            <a:r>
              <a:rPr lang="en-US"/>
              <a:t>Click to edit Master title style</a:t>
            </a:r>
            <a:endParaRPr lang="ar-AE"/>
          </a:p>
        </p:txBody>
      </p:sp>
      <p:sp>
        <p:nvSpPr>
          <p:cNvPr id="3" name="Text Placeholder 2"/>
          <p:cNvSpPr>
            <a:spLocks noGrp="1"/>
          </p:cNvSpPr>
          <p:nvPr>
            <p:ph type="body" idx="1"/>
          </p:nvPr>
        </p:nvSpPr>
        <p:spPr>
          <a:xfrm>
            <a:off x="534670" y="1764295"/>
            <a:ext cx="9624060" cy="4990084"/>
          </a:xfrm>
          <a:prstGeom prst="rect">
            <a:avLst/>
          </a:prstGeom>
        </p:spPr>
        <p:txBody>
          <a:bodyPr vert="horz" lIns="104307" tIns="52154" rIns="104307" bIns="52154"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4" name="Date Placeholder 3"/>
          <p:cNvSpPr>
            <a:spLocks noGrp="1"/>
          </p:cNvSpPr>
          <p:nvPr>
            <p:ph type="dt" sz="half" idx="2"/>
          </p:nvPr>
        </p:nvSpPr>
        <p:spPr>
          <a:xfrm>
            <a:off x="7663603" y="7008172"/>
            <a:ext cx="2495127" cy="402567"/>
          </a:xfrm>
          <a:prstGeom prst="rect">
            <a:avLst/>
          </a:prstGeom>
        </p:spPr>
        <p:txBody>
          <a:bodyPr vert="horz" lIns="104307" tIns="52154" rIns="104307" bIns="52154" rtlCol="1" anchor="ctr"/>
          <a:lstStyle>
            <a:lvl1pPr algn="r">
              <a:defRPr sz="1400">
                <a:solidFill>
                  <a:schemeClr val="tx1">
                    <a:tint val="75000"/>
                  </a:schemeClr>
                </a:solidFill>
              </a:defRPr>
            </a:lvl1pPr>
          </a:lstStyle>
          <a:p>
            <a:fld id="{3E27BB1C-08E2-44E5-8BEB-6C8E61502240}" type="datetimeFigureOut">
              <a:rPr lang="ar-AE" smtClean="0"/>
              <a:t>12/03/1440</a:t>
            </a:fld>
            <a:endParaRPr lang="ar-AE"/>
          </a:p>
        </p:txBody>
      </p:sp>
      <p:sp>
        <p:nvSpPr>
          <p:cNvPr id="5" name="Footer Placeholder 4"/>
          <p:cNvSpPr>
            <a:spLocks noGrp="1"/>
          </p:cNvSpPr>
          <p:nvPr>
            <p:ph type="ftr" sz="quarter" idx="3"/>
          </p:nvPr>
        </p:nvSpPr>
        <p:spPr>
          <a:xfrm>
            <a:off x="3653579" y="7008172"/>
            <a:ext cx="3386243" cy="402567"/>
          </a:xfrm>
          <a:prstGeom prst="rect">
            <a:avLst/>
          </a:prstGeom>
        </p:spPr>
        <p:txBody>
          <a:bodyPr vert="horz" lIns="104307" tIns="52154" rIns="104307" bIns="52154" rtlCol="1" anchor="ctr"/>
          <a:lstStyle>
            <a:lvl1pPr algn="ctr">
              <a:defRPr sz="1400">
                <a:solidFill>
                  <a:schemeClr val="tx1">
                    <a:tint val="75000"/>
                  </a:schemeClr>
                </a:solidFill>
              </a:defRPr>
            </a:lvl1pPr>
          </a:lstStyle>
          <a:p>
            <a:endParaRPr lang="ar-AE"/>
          </a:p>
        </p:txBody>
      </p:sp>
      <p:sp>
        <p:nvSpPr>
          <p:cNvPr id="6" name="Slide Number Placeholder 5"/>
          <p:cNvSpPr>
            <a:spLocks noGrp="1"/>
          </p:cNvSpPr>
          <p:nvPr>
            <p:ph type="sldNum" sz="quarter" idx="4"/>
          </p:nvPr>
        </p:nvSpPr>
        <p:spPr>
          <a:xfrm>
            <a:off x="534670" y="7008172"/>
            <a:ext cx="2495127" cy="402567"/>
          </a:xfrm>
          <a:prstGeom prst="rect">
            <a:avLst/>
          </a:prstGeom>
        </p:spPr>
        <p:txBody>
          <a:bodyPr vert="horz" lIns="104307" tIns="52154" rIns="104307" bIns="52154" rtlCol="1" anchor="ctr"/>
          <a:lstStyle>
            <a:lvl1pPr algn="l">
              <a:defRPr sz="1400">
                <a:solidFill>
                  <a:schemeClr val="tx1">
                    <a:tint val="75000"/>
                  </a:schemeClr>
                </a:solidFill>
              </a:defRPr>
            </a:lvl1pPr>
          </a:lstStyle>
          <a:p>
            <a:fld id="{A8BB3197-C21A-4B34-B6AF-1DAE044AF395}" type="slidenum">
              <a:rPr lang="ar-AE" smtClean="0"/>
              <a:t>‹#›</a:t>
            </a:fld>
            <a:endParaRPr lang="ar-AE"/>
          </a:p>
        </p:txBody>
      </p:sp>
    </p:spTree>
    <p:extLst>
      <p:ext uri="{BB962C8B-B14F-4D97-AF65-F5344CB8AC3E}">
        <p14:creationId xmlns:p14="http://schemas.microsoft.com/office/powerpoint/2010/main" val="917678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3074" rtl="1" eaLnBrk="1" latinLnBrk="0" hangingPunct="1">
        <a:spcBef>
          <a:spcPct val="0"/>
        </a:spcBef>
        <a:buNone/>
        <a:defRPr sz="5100" kern="1200">
          <a:solidFill>
            <a:schemeClr val="tx1"/>
          </a:solidFill>
          <a:latin typeface="+mj-lt"/>
          <a:ea typeface="+mj-ea"/>
          <a:cs typeface="+mj-cs"/>
        </a:defRPr>
      </a:lvl1pPr>
    </p:titleStyle>
    <p:bodyStyle>
      <a:lvl1pPr marL="391153" indent="-391153" algn="r" defTabSz="1043074" rtl="1" eaLnBrk="1" latinLnBrk="0" hangingPunct="1">
        <a:spcBef>
          <a:spcPct val="20000"/>
        </a:spcBef>
        <a:buFont typeface="Arial" pitchFamily="34" charset="0"/>
        <a:buChar char="•"/>
        <a:defRPr sz="3700" kern="1200">
          <a:solidFill>
            <a:schemeClr val="tx1"/>
          </a:solidFill>
          <a:latin typeface="+mn-lt"/>
          <a:ea typeface="+mn-ea"/>
          <a:cs typeface="+mn-cs"/>
        </a:defRPr>
      </a:lvl1pPr>
      <a:lvl2pPr marL="847498" indent="-325961" algn="r" defTabSz="1043074" rtl="1"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43" indent="-260769" algn="r" defTabSz="1043074" rtl="1" eaLnBrk="1" latinLnBrk="0" hangingPunct="1">
        <a:spcBef>
          <a:spcPct val="20000"/>
        </a:spcBef>
        <a:buFont typeface="Arial" pitchFamily="34" charset="0"/>
        <a:buChar char="•"/>
        <a:defRPr sz="2800" kern="1200">
          <a:solidFill>
            <a:schemeClr val="tx1"/>
          </a:solidFill>
          <a:latin typeface="+mn-lt"/>
          <a:ea typeface="+mn-ea"/>
          <a:cs typeface="+mn-cs"/>
        </a:defRPr>
      </a:lvl3pPr>
      <a:lvl4pPr marL="1825380" indent="-260769" algn="r" defTabSz="1043074" rtl="1" eaLnBrk="1" latinLnBrk="0" hangingPunct="1">
        <a:spcBef>
          <a:spcPct val="20000"/>
        </a:spcBef>
        <a:buFont typeface="Arial" pitchFamily="34" charset="0"/>
        <a:buChar char="–"/>
        <a:defRPr sz="2300" kern="1200">
          <a:solidFill>
            <a:schemeClr val="tx1"/>
          </a:solidFill>
          <a:latin typeface="+mn-lt"/>
          <a:ea typeface="+mn-ea"/>
          <a:cs typeface="+mn-cs"/>
        </a:defRPr>
      </a:lvl4pPr>
      <a:lvl5pPr marL="2346917" indent="-260769" algn="r" defTabSz="1043074" rtl="1"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55" indent="-260769" algn="r" defTabSz="1043074" rtl="1"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92" indent="-260769" algn="r" defTabSz="1043074" rtl="1" eaLnBrk="1" latinLnBrk="0" hangingPunct="1">
        <a:spcBef>
          <a:spcPct val="20000"/>
        </a:spcBef>
        <a:buFont typeface="Arial" pitchFamily="34" charset="0"/>
        <a:buChar char="•"/>
        <a:defRPr sz="2300" kern="1200">
          <a:solidFill>
            <a:schemeClr val="tx1"/>
          </a:solidFill>
          <a:latin typeface="+mn-lt"/>
          <a:ea typeface="+mn-ea"/>
          <a:cs typeface="+mn-cs"/>
        </a:defRPr>
      </a:lvl7pPr>
      <a:lvl8pPr marL="3911529" indent="-260769" algn="r" defTabSz="1043074" rtl="1" eaLnBrk="1" latinLnBrk="0" hangingPunct="1">
        <a:spcBef>
          <a:spcPct val="20000"/>
        </a:spcBef>
        <a:buFont typeface="Arial" pitchFamily="34" charset="0"/>
        <a:buChar char="•"/>
        <a:defRPr sz="2300" kern="1200">
          <a:solidFill>
            <a:schemeClr val="tx1"/>
          </a:solidFill>
          <a:latin typeface="+mn-lt"/>
          <a:ea typeface="+mn-ea"/>
          <a:cs typeface="+mn-cs"/>
        </a:defRPr>
      </a:lvl8pPr>
      <a:lvl9pPr marL="4433066" indent="-260769" algn="r" defTabSz="1043074" rtl="1"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ar-AE"/>
      </a:defPPr>
      <a:lvl1pPr marL="0" algn="r" defTabSz="1043074" rtl="1" eaLnBrk="1" latinLnBrk="0" hangingPunct="1">
        <a:defRPr sz="2000" kern="1200">
          <a:solidFill>
            <a:schemeClr val="tx1"/>
          </a:solidFill>
          <a:latin typeface="+mn-lt"/>
          <a:ea typeface="+mn-ea"/>
          <a:cs typeface="+mn-cs"/>
        </a:defRPr>
      </a:lvl1pPr>
      <a:lvl2pPr marL="521537" algn="r" defTabSz="1043074" rtl="1" eaLnBrk="1" latinLnBrk="0" hangingPunct="1">
        <a:defRPr sz="2000" kern="1200">
          <a:solidFill>
            <a:schemeClr val="tx1"/>
          </a:solidFill>
          <a:latin typeface="+mn-lt"/>
          <a:ea typeface="+mn-ea"/>
          <a:cs typeface="+mn-cs"/>
        </a:defRPr>
      </a:lvl2pPr>
      <a:lvl3pPr marL="1043074" algn="r" defTabSz="1043074" rtl="1" eaLnBrk="1" latinLnBrk="0" hangingPunct="1">
        <a:defRPr sz="2000" kern="1200">
          <a:solidFill>
            <a:schemeClr val="tx1"/>
          </a:solidFill>
          <a:latin typeface="+mn-lt"/>
          <a:ea typeface="+mn-ea"/>
          <a:cs typeface="+mn-cs"/>
        </a:defRPr>
      </a:lvl3pPr>
      <a:lvl4pPr marL="1564612" algn="r" defTabSz="1043074" rtl="1" eaLnBrk="1" latinLnBrk="0" hangingPunct="1">
        <a:defRPr sz="2000" kern="1200">
          <a:solidFill>
            <a:schemeClr val="tx1"/>
          </a:solidFill>
          <a:latin typeface="+mn-lt"/>
          <a:ea typeface="+mn-ea"/>
          <a:cs typeface="+mn-cs"/>
        </a:defRPr>
      </a:lvl4pPr>
      <a:lvl5pPr marL="2086149" algn="r" defTabSz="1043074" rtl="1" eaLnBrk="1" latinLnBrk="0" hangingPunct="1">
        <a:defRPr sz="2000" kern="1200">
          <a:solidFill>
            <a:schemeClr val="tx1"/>
          </a:solidFill>
          <a:latin typeface="+mn-lt"/>
          <a:ea typeface="+mn-ea"/>
          <a:cs typeface="+mn-cs"/>
        </a:defRPr>
      </a:lvl5pPr>
      <a:lvl6pPr marL="2607686" algn="r" defTabSz="1043074" rtl="1" eaLnBrk="1" latinLnBrk="0" hangingPunct="1">
        <a:defRPr sz="2000" kern="1200">
          <a:solidFill>
            <a:schemeClr val="tx1"/>
          </a:solidFill>
          <a:latin typeface="+mn-lt"/>
          <a:ea typeface="+mn-ea"/>
          <a:cs typeface="+mn-cs"/>
        </a:defRPr>
      </a:lvl6pPr>
      <a:lvl7pPr marL="3129223" algn="r" defTabSz="1043074" rtl="1" eaLnBrk="1" latinLnBrk="0" hangingPunct="1">
        <a:defRPr sz="2000" kern="1200">
          <a:solidFill>
            <a:schemeClr val="tx1"/>
          </a:solidFill>
          <a:latin typeface="+mn-lt"/>
          <a:ea typeface="+mn-ea"/>
          <a:cs typeface="+mn-cs"/>
        </a:defRPr>
      </a:lvl7pPr>
      <a:lvl8pPr marL="3650760" algn="r" defTabSz="1043074" rtl="1" eaLnBrk="1" latinLnBrk="0" hangingPunct="1">
        <a:defRPr sz="2000" kern="1200">
          <a:solidFill>
            <a:schemeClr val="tx1"/>
          </a:solidFill>
          <a:latin typeface="+mn-lt"/>
          <a:ea typeface="+mn-ea"/>
          <a:cs typeface="+mn-cs"/>
        </a:defRPr>
      </a:lvl8pPr>
      <a:lvl9pPr marL="4172297" algn="r" defTabSz="1043074" rtl="1"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6140" y="174661"/>
            <a:ext cx="2880320" cy="7200800"/>
          </a:xfrm>
          <a:prstGeom prst="rect">
            <a:avLst/>
          </a:prstGeom>
          <a:ln/>
        </p:spPr>
        <p:style>
          <a:lnRef idx="2">
            <a:schemeClr val="accent1"/>
          </a:lnRef>
          <a:fillRef idx="1">
            <a:schemeClr val="lt1"/>
          </a:fillRef>
          <a:effectRef idx="0">
            <a:schemeClr val="accent1"/>
          </a:effectRef>
          <a:fontRef idx="minor">
            <a:schemeClr val="dk1"/>
          </a:fontRef>
        </p:style>
        <p:txBody>
          <a:bodyPr rtlCol="1" anchor="ctr"/>
          <a:lstStyle/>
          <a:p>
            <a:pPr algn="ctr"/>
            <a:endParaRPr lang="ar-AE"/>
          </a:p>
        </p:txBody>
      </p:sp>
      <p:sp>
        <p:nvSpPr>
          <p:cNvPr id="8" name="Rectangle 7"/>
          <p:cNvSpPr/>
          <p:nvPr/>
        </p:nvSpPr>
        <p:spPr>
          <a:xfrm>
            <a:off x="3906540" y="175576"/>
            <a:ext cx="2880320" cy="7200800"/>
          </a:xfrm>
          <a:prstGeom prst="rect">
            <a:avLst/>
          </a:prstGeom>
          <a:ln/>
        </p:spPr>
        <p:style>
          <a:lnRef idx="2">
            <a:schemeClr val="accent1"/>
          </a:lnRef>
          <a:fillRef idx="1">
            <a:schemeClr val="lt1"/>
          </a:fillRef>
          <a:effectRef idx="0">
            <a:schemeClr val="accent1"/>
          </a:effectRef>
          <a:fontRef idx="minor">
            <a:schemeClr val="dk1"/>
          </a:fontRef>
        </p:style>
        <p:txBody>
          <a:bodyPr rtlCol="1" anchor="ctr"/>
          <a:lstStyle/>
          <a:p>
            <a:pPr algn="ctr"/>
            <a:endParaRPr lang="ar-AE"/>
          </a:p>
        </p:txBody>
      </p:sp>
      <p:sp>
        <p:nvSpPr>
          <p:cNvPr id="9" name="Horizontal Scroll 8"/>
          <p:cNvSpPr/>
          <p:nvPr/>
        </p:nvSpPr>
        <p:spPr>
          <a:xfrm>
            <a:off x="7506940" y="180231"/>
            <a:ext cx="2880320" cy="7200800"/>
          </a:xfrm>
          <a:prstGeom prst="horizontalScroll">
            <a:avLst/>
          </a:prstGeom>
          <a:ln/>
        </p:spPr>
        <p:style>
          <a:lnRef idx="2">
            <a:schemeClr val="accent1"/>
          </a:lnRef>
          <a:fillRef idx="1">
            <a:schemeClr val="lt1"/>
          </a:fillRef>
          <a:effectRef idx="0">
            <a:schemeClr val="accent1"/>
          </a:effectRef>
          <a:fontRef idx="minor">
            <a:schemeClr val="dk1"/>
          </a:fontRef>
        </p:style>
        <p:txBody>
          <a:bodyPr rtlCol="1" anchor="ctr"/>
          <a:lstStyle/>
          <a:p>
            <a:pPr algn="ctr"/>
            <a:endParaRPr lang="ar-AE"/>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4992" y="2187970"/>
            <a:ext cx="2232248"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7974992" y="4564953"/>
            <a:ext cx="2232248" cy="2354041"/>
          </a:xfrm>
        </p:spPr>
        <p:txBody>
          <a:bodyPr>
            <a:noAutofit/>
          </a:bodyPr>
          <a:lstStyle/>
          <a:p>
            <a:r>
              <a:rPr lang="en-US" sz="2400" dirty="0">
                <a:latin typeface="Agency FB" pitchFamily="34" charset="0"/>
              </a:rPr>
              <a:t>Done by :</a:t>
            </a:r>
            <a:br>
              <a:rPr lang="en-US" sz="2400" dirty="0">
                <a:latin typeface="Agency FB" pitchFamily="34" charset="0"/>
              </a:rPr>
            </a:br>
            <a:r>
              <a:rPr lang="en-US" sz="2400" dirty="0" err="1">
                <a:latin typeface="Agency FB" pitchFamily="34" charset="0"/>
              </a:rPr>
              <a:t>Aysha</a:t>
            </a:r>
            <a:r>
              <a:rPr lang="en-US" sz="2400" dirty="0">
                <a:latin typeface="Agency FB" pitchFamily="34" charset="0"/>
              </a:rPr>
              <a:t> Saeed</a:t>
            </a:r>
            <a:br>
              <a:rPr lang="en-US" sz="2400" dirty="0">
                <a:latin typeface="Agency FB" pitchFamily="34" charset="0"/>
              </a:rPr>
            </a:br>
            <a:r>
              <a:rPr lang="en-US" sz="2400" dirty="0">
                <a:latin typeface="Agency FB" pitchFamily="34" charset="0"/>
              </a:rPr>
              <a:t>Fatima Saeed</a:t>
            </a:r>
            <a:br>
              <a:rPr lang="en-US" sz="2400" dirty="0">
                <a:latin typeface="Agency FB" pitchFamily="34" charset="0"/>
              </a:rPr>
            </a:br>
            <a:r>
              <a:rPr lang="en-US" sz="1600" dirty="0">
                <a:latin typeface="Agency FB" pitchFamily="34" charset="0"/>
              </a:rPr>
              <a:t>Halima Mohamed</a:t>
            </a:r>
            <a:br>
              <a:rPr lang="en-US" sz="2400" dirty="0">
                <a:latin typeface="Agency FB" pitchFamily="34" charset="0"/>
              </a:rPr>
            </a:br>
            <a:r>
              <a:rPr lang="en-US" sz="2000" dirty="0" err="1">
                <a:latin typeface="Agency FB" pitchFamily="34" charset="0"/>
              </a:rPr>
              <a:t>Hunain</a:t>
            </a:r>
            <a:r>
              <a:rPr lang="en-US" sz="2000" dirty="0">
                <a:latin typeface="Agency FB" pitchFamily="34" charset="0"/>
              </a:rPr>
              <a:t> school</a:t>
            </a:r>
            <a:br>
              <a:rPr lang="en-US" sz="2400" dirty="0">
                <a:latin typeface="Agency FB" pitchFamily="34" charset="0"/>
              </a:rPr>
            </a:br>
            <a:br>
              <a:rPr lang="ar-AE" sz="2400" dirty="0">
                <a:latin typeface="Agency FB" pitchFamily="34" charset="0"/>
              </a:rPr>
            </a:br>
            <a:r>
              <a:rPr lang="en-US" sz="2400" dirty="0">
                <a:latin typeface="Agency FB" pitchFamily="34" charset="0"/>
              </a:rPr>
              <a:t>Class : 8.A</a:t>
            </a:r>
            <a:endParaRPr lang="ar-AE" sz="2400" dirty="0">
              <a:latin typeface="Agency FB" pitchFamily="34" charset="0"/>
            </a:endParaRPr>
          </a:p>
        </p:txBody>
      </p:sp>
      <p:sp>
        <p:nvSpPr>
          <p:cNvPr id="22" name="Rectangle 21"/>
          <p:cNvSpPr/>
          <p:nvPr/>
        </p:nvSpPr>
        <p:spPr>
          <a:xfrm>
            <a:off x="287242" y="2136348"/>
            <a:ext cx="2918114" cy="5016758"/>
          </a:xfrm>
          <a:prstGeom prst="rect">
            <a:avLst/>
          </a:prstGeom>
        </p:spPr>
        <p:txBody>
          <a:bodyPr wrap="square">
            <a:spAutoFit/>
          </a:bodyPr>
          <a:lstStyle/>
          <a:p>
            <a:pPr algn="l"/>
            <a:r>
              <a:rPr lang="en-US" dirty="0">
                <a:latin typeface="Agency FB" pitchFamily="34" charset="0"/>
              </a:rPr>
              <a:t>Hunting was for human survival, but now most people hunt and kill poor animals for leather and luxuries.</a:t>
            </a:r>
          </a:p>
          <a:p>
            <a:pPr algn="l"/>
            <a:r>
              <a:rPr lang="en-US" dirty="0">
                <a:latin typeface="Agency FB" pitchFamily="34" charset="0"/>
              </a:rPr>
              <a:t>Hunters kill more than 200 million animals yearly, I want to know WHY?!.</a:t>
            </a:r>
          </a:p>
          <a:p>
            <a:pPr algn="l"/>
            <a:r>
              <a:rPr lang="en-US" dirty="0">
                <a:latin typeface="Agency FB" pitchFamily="34" charset="0"/>
              </a:rPr>
              <a:t>Effects:</a:t>
            </a:r>
          </a:p>
          <a:p>
            <a:pPr algn="l"/>
            <a:r>
              <a:rPr lang="en-US" dirty="0">
                <a:latin typeface="Agency FB" pitchFamily="34" charset="0"/>
              </a:rPr>
              <a:t>1- Suffering and death.</a:t>
            </a:r>
          </a:p>
          <a:p>
            <a:pPr algn="l"/>
            <a:r>
              <a:rPr lang="en-US" dirty="0">
                <a:latin typeface="Agency FB" pitchFamily="34" charset="0"/>
              </a:rPr>
              <a:t>2- Breaks families apart.</a:t>
            </a:r>
          </a:p>
          <a:p>
            <a:pPr algn="l"/>
            <a:r>
              <a:rPr lang="en-US" dirty="0">
                <a:latin typeface="Agency FB" pitchFamily="34" charset="0"/>
              </a:rPr>
              <a:t>3- Extinction.</a:t>
            </a:r>
          </a:p>
          <a:p>
            <a:pPr algn="l"/>
            <a:r>
              <a:rPr lang="en-US" dirty="0">
                <a:latin typeface="Agency FB" pitchFamily="34" charset="0"/>
              </a:rPr>
              <a:t>People think their vision is right but sadly it’s a big mistake that’s dangerous to our environment.</a:t>
            </a:r>
          </a:p>
          <a:p>
            <a:pPr algn="l"/>
            <a:r>
              <a:rPr lang="en-US" dirty="0">
                <a:latin typeface="Agency FB" pitchFamily="34" charset="0"/>
              </a:rPr>
              <a:t>So please make sure animals are safe!</a:t>
            </a:r>
          </a:p>
        </p:txBody>
      </p:sp>
      <p:pic>
        <p:nvPicPr>
          <p:cNvPr id="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0556" y="378759"/>
            <a:ext cx="1732535" cy="10743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4" name="Rectangle 23"/>
          <p:cNvSpPr/>
          <p:nvPr/>
        </p:nvSpPr>
        <p:spPr>
          <a:xfrm>
            <a:off x="390149" y="189996"/>
            <a:ext cx="2712302" cy="646331"/>
          </a:xfrm>
          <a:prstGeom prst="rect">
            <a:avLst/>
          </a:prstGeom>
        </p:spPr>
        <p:txBody>
          <a:bodyPr wrap="square">
            <a:spAutoFit/>
          </a:bodyPr>
          <a:lstStyle/>
          <a:p>
            <a:pPr algn="ctr"/>
            <a:r>
              <a:rPr lang="en-US" sz="3600" dirty="0">
                <a:latin typeface="Agency FB" pitchFamily="34" charset="0"/>
              </a:rPr>
              <a:t>Hunting </a:t>
            </a:r>
            <a:endParaRPr lang="ar-AE" sz="3600" dirty="0">
              <a:latin typeface="Agency FB" pitchFamily="34" charset="0"/>
            </a:endParaRPr>
          </a:p>
        </p:txBody>
      </p:sp>
      <p:sp>
        <p:nvSpPr>
          <p:cNvPr id="15" name="TextBox 14"/>
          <p:cNvSpPr txBox="1"/>
          <p:nvPr/>
        </p:nvSpPr>
        <p:spPr>
          <a:xfrm>
            <a:off x="7821922" y="1516375"/>
            <a:ext cx="2538388" cy="646331"/>
          </a:xfrm>
          <a:prstGeom prst="rect">
            <a:avLst/>
          </a:prstGeom>
          <a:noFill/>
        </p:spPr>
        <p:txBody>
          <a:bodyPr wrap="square" rtlCol="0">
            <a:spAutoFit/>
          </a:bodyPr>
          <a:lstStyle/>
          <a:p>
            <a:pPr algn="ctr"/>
            <a:r>
              <a:rPr lang="en-US" sz="3600" dirty="0">
                <a:latin typeface="Agency FB" pitchFamily="34" charset="0"/>
              </a:rPr>
              <a:t>Animal Cruelty</a:t>
            </a:r>
            <a:endParaRPr lang="en-US" sz="3600" dirty="0"/>
          </a:p>
        </p:txBody>
      </p:sp>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971" t="12765" r="18280" b="26040"/>
          <a:stretch/>
        </p:blipFill>
        <p:spPr bwMode="auto">
          <a:xfrm>
            <a:off x="7891029" y="595948"/>
            <a:ext cx="1200087" cy="390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75565" y="602604"/>
            <a:ext cx="1284745" cy="62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4846" y="901427"/>
            <a:ext cx="2243289" cy="1261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0193" y="1839540"/>
            <a:ext cx="2112791" cy="8583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4421" y="3060551"/>
            <a:ext cx="1617251" cy="12113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65436" y="4428703"/>
            <a:ext cx="1464851" cy="14325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54421" y="6284580"/>
            <a:ext cx="1520034" cy="10113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4" name="Bent-Up Arrow 13"/>
          <p:cNvSpPr/>
          <p:nvPr/>
        </p:nvSpPr>
        <p:spPr>
          <a:xfrm rot="10800000">
            <a:off x="4050554" y="2162705"/>
            <a:ext cx="512005" cy="535156"/>
          </a:xfrm>
          <a:prstGeom prst="bentUpArrow">
            <a:avLst>
              <a:gd name="adj1" fmla="val 3281"/>
              <a:gd name="adj2" fmla="val 25000"/>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031"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24372" y="5102850"/>
            <a:ext cx="841064" cy="94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Bent-Up Arrow 30"/>
          <p:cNvSpPr/>
          <p:nvPr/>
        </p:nvSpPr>
        <p:spPr>
          <a:xfrm rot="16200000">
            <a:off x="5880153" y="1116591"/>
            <a:ext cx="747424" cy="535158"/>
          </a:xfrm>
          <a:prstGeom prst="bentUpArrow">
            <a:avLst>
              <a:gd name="adj1" fmla="val 3281"/>
              <a:gd name="adj2" fmla="val 25000"/>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2" name="Bent-Up Arrow 31"/>
          <p:cNvSpPr/>
          <p:nvPr/>
        </p:nvSpPr>
        <p:spPr>
          <a:xfrm rot="16200000">
            <a:off x="5650850" y="3709348"/>
            <a:ext cx="747424" cy="535158"/>
          </a:xfrm>
          <a:prstGeom prst="bentUpArrow">
            <a:avLst>
              <a:gd name="adj1" fmla="val 3281"/>
              <a:gd name="adj2" fmla="val 25000"/>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6469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8148" y="180231"/>
            <a:ext cx="2880320" cy="7200800"/>
          </a:xfrm>
          <a:prstGeom prst="rect">
            <a:avLst/>
          </a:prstGeom>
          <a:ln/>
        </p:spPr>
        <p:style>
          <a:lnRef idx="2">
            <a:schemeClr val="accent1"/>
          </a:lnRef>
          <a:fillRef idx="1">
            <a:schemeClr val="lt1"/>
          </a:fillRef>
          <a:effectRef idx="0">
            <a:schemeClr val="accent1"/>
          </a:effectRef>
          <a:fontRef idx="minor">
            <a:schemeClr val="dk1"/>
          </a:fontRef>
        </p:style>
        <p:txBody>
          <a:bodyPr rtlCol="1" anchor="ctr"/>
          <a:lstStyle/>
          <a:p>
            <a:pPr algn="ctr"/>
            <a:endParaRPr lang="ar-AE"/>
          </a:p>
        </p:txBody>
      </p:sp>
      <p:sp>
        <p:nvSpPr>
          <p:cNvPr id="9" name="Rectangle 8"/>
          <p:cNvSpPr/>
          <p:nvPr/>
        </p:nvSpPr>
        <p:spPr>
          <a:xfrm>
            <a:off x="7434932" y="180232"/>
            <a:ext cx="2880320" cy="7200800"/>
          </a:xfrm>
          <a:prstGeom prst="rect">
            <a:avLst/>
          </a:prstGeom>
          <a:ln/>
        </p:spPr>
        <p:style>
          <a:lnRef idx="2">
            <a:schemeClr val="accent1"/>
          </a:lnRef>
          <a:fillRef idx="1">
            <a:schemeClr val="lt1"/>
          </a:fillRef>
          <a:effectRef idx="0">
            <a:schemeClr val="accent1"/>
          </a:effectRef>
          <a:fontRef idx="minor">
            <a:schemeClr val="dk1"/>
          </a:fontRef>
        </p:style>
        <p:txBody>
          <a:bodyPr rtlCol="1" anchor="ctr"/>
          <a:lstStyle/>
          <a:p>
            <a:pPr algn="ctr"/>
            <a:endParaRPr lang="ar-AE"/>
          </a:p>
        </p:txBody>
      </p:sp>
      <p:sp>
        <p:nvSpPr>
          <p:cNvPr id="12" name="Text Placeholder 11"/>
          <p:cNvSpPr>
            <a:spLocks noGrp="1"/>
          </p:cNvSpPr>
          <p:nvPr>
            <p:ph type="body" sz="quarter" idx="3"/>
          </p:nvPr>
        </p:nvSpPr>
        <p:spPr>
          <a:xfrm>
            <a:off x="3906540" y="396255"/>
            <a:ext cx="2664296" cy="705367"/>
          </a:xfrm>
          <a:gradFill>
            <a:gsLst>
              <a:gs pos="0">
                <a:srgbClr val="FFEFD1"/>
              </a:gs>
              <a:gs pos="64999">
                <a:srgbClr val="F0EBD5"/>
              </a:gs>
              <a:gs pos="100000">
                <a:srgbClr val="D1C39F"/>
              </a:gs>
            </a:gsLst>
            <a:lin ang="5400000" scaled="0"/>
          </a:gradFill>
        </p:spPr>
        <p:txBody>
          <a:bodyPr/>
          <a:lstStyle/>
          <a:p>
            <a:endParaRPr lang="ar-AE" dirty="0"/>
          </a:p>
        </p:txBody>
      </p:sp>
      <p:sp>
        <p:nvSpPr>
          <p:cNvPr id="13" name="Content Placeholder 12"/>
          <p:cNvSpPr>
            <a:spLocks noGrp="1"/>
          </p:cNvSpPr>
          <p:nvPr>
            <p:ph sz="quarter" idx="4"/>
          </p:nvPr>
        </p:nvSpPr>
        <p:spPr>
          <a:xfrm>
            <a:off x="3978548" y="1332359"/>
            <a:ext cx="2736304" cy="5904656"/>
          </a:xfrm>
          <a:gradFill>
            <a:gsLst>
              <a:gs pos="0">
                <a:srgbClr val="FFEFD1"/>
              </a:gs>
              <a:gs pos="64999">
                <a:srgbClr val="F0EBD5"/>
              </a:gs>
              <a:gs pos="100000">
                <a:srgbClr val="D1C39F"/>
              </a:gs>
            </a:gsLst>
            <a:lin ang="5400000" scaled="0"/>
          </a:gradFill>
        </p:spPr>
        <p:txBody>
          <a:bodyPr/>
          <a:lstStyle/>
          <a:p>
            <a:endParaRPr lang="ar-AE" dirty="0"/>
          </a:p>
        </p:txBody>
      </p:sp>
      <p:sp>
        <p:nvSpPr>
          <p:cNvPr id="14" name="Rectangle 13"/>
          <p:cNvSpPr/>
          <p:nvPr/>
        </p:nvSpPr>
        <p:spPr>
          <a:xfrm>
            <a:off x="3834532" y="180232"/>
            <a:ext cx="2880320" cy="7200800"/>
          </a:xfrm>
          <a:prstGeom prst="rect">
            <a:avLst/>
          </a:prstGeom>
          <a:ln/>
        </p:spPr>
        <p:style>
          <a:lnRef idx="2">
            <a:schemeClr val="accent1"/>
          </a:lnRef>
          <a:fillRef idx="1">
            <a:schemeClr val="lt1"/>
          </a:fillRef>
          <a:effectRef idx="0">
            <a:schemeClr val="accent1"/>
          </a:effectRef>
          <a:fontRef idx="minor">
            <a:schemeClr val="dk1"/>
          </a:fontRef>
        </p:style>
        <p:txBody>
          <a:bodyPr rtlCol="1" anchor="ctr"/>
          <a:lstStyle/>
          <a:p>
            <a:pPr algn="ctr"/>
            <a:endParaRPr lang="ar-AE"/>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2944" y="708327"/>
            <a:ext cx="108012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4532" y="1968933"/>
            <a:ext cx="2880320" cy="5803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Content Placeholder 11"/>
          <p:cNvSpPr txBox="1">
            <a:spLocks/>
          </p:cNvSpPr>
          <p:nvPr/>
        </p:nvSpPr>
        <p:spPr>
          <a:xfrm>
            <a:off x="390478" y="1328034"/>
            <a:ext cx="2736304" cy="5447849"/>
          </a:xfrm>
          <a:prstGeom prst="rect">
            <a:avLst/>
          </a:prstGeom>
        </p:spPr>
        <p:txBody>
          <a:bodyPr vert="horz" lIns="104307" tIns="52154" rIns="104307" bIns="52154" rtlCol="1">
            <a:noAutofit/>
          </a:bodyPr>
          <a:lstStyle>
            <a:lvl1pPr marL="391153" indent="-391153" algn="r" defTabSz="1043074" rtl="1" eaLnBrk="1" latinLnBrk="0" hangingPunct="1">
              <a:spcBef>
                <a:spcPct val="20000"/>
              </a:spcBef>
              <a:buFont typeface="Arial" pitchFamily="34" charset="0"/>
              <a:buChar char="•"/>
              <a:defRPr sz="2800" kern="1200">
                <a:solidFill>
                  <a:schemeClr val="tx1"/>
                </a:solidFill>
                <a:latin typeface="+mn-lt"/>
                <a:ea typeface="+mn-ea"/>
                <a:cs typeface="+mn-cs"/>
              </a:defRPr>
            </a:lvl1pPr>
            <a:lvl2pPr marL="847498" indent="-325961" algn="r" defTabSz="1043074" rtl="1" eaLnBrk="1" latinLnBrk="0" hangingPunct="1">
              <a:spcBef>
                <a:spcPct val="20000"/>
              </a:spcBef>
              <a:buFont typeface="Arial" pitchFamily="34" charset="0"/>
              <a:buChar char="–"/>
              <a:defRPr sz="2300" kern="1200">
                <a:solidFill>
                  <a:schemeClr val="tx1"/>
                </a:solidFill>
                <a:latin typeface="+mn-lt"/>
                <a:ea typeface="+mn-ea"/>
                <a:cs typeface="+mn-cs"/>
              </a:defRPr>
            </a:lvl2pPr>
            <a:lvl3pPr marL="1303843" indent="-260769" algn="r" defTabSz="1043074" rtl="1" eaLnBrk="1" latinLnBrk="0" hangingPunct="1">
              <a:spcBef>
                <a:spcPct val="20000"/>
              </a:spcBef>
              <a:buFont typeface="Arial" pitchFamily="34" charset="0"/>
              <a:buChar char="•"/>
              <a:defRPr sz="2000" kern="1200">
                <a:solidFill>
                  <a:schemeClr val="tx1"/>
                </a:solidFill>
                <a:latin typeface="+mn-lt"/>
                <a:ea typeface="+mn-ea"/>
                <a:cs typeface="+mn-cs"/>
              </a:defRPr>
            </a:lvl3pPr>
            <a:lvl4pPr marL="1825380" indent="-260769" algn="r" defTabSz="1043074" rtl="1" eaLnBrk="1" latinLnBrk="0" hangingPunct="1">
              <a:spcBef>
                <a:spcPct val="20000"/>
              </a:spcBef>
              <a:buFont typeface="Arial" pitchFamily="34" charset="0"/>
              <a:buChar char="–"/>
              <a:defRPr sz="1800" kern="1200">
                <a:solidFill>
                  <a:schemeClr val="tx1"/>
                </a:solidFill>
                <a:latin typeface="+mn-lt"/>
                <a:ea typeface="+mn-ea"/>
                <a:cs typeface="+mn-cs"/>
              </a:defRPr>
            </a:lvl4pPr>
            <a:lvl5pPr marL="2346917" indent="-260769" algn="r" defTabSz="1043074" rtl="1" eaLnBrk="1" latinLnBrk="0" hangingPunct="1">
              <a:spcBef>
                <a:spcPct val="20000"/>
              </a:spcBef>
              <a:buFont typeface="Arial" pitchFamily="34" charset="0"/>
              <a:buChar char="»"/>
              <a:defRPr sz="1800" kern="1200">
                <a:solidFill>
                  <a:schemeClr val="tx1"/>
                </a:solidFill>
                <a:latin typeface="+mn-lt"/>
                <a:ea typeface="+mn-ea"/>
                <a:cs typeface="+mn-cs"/>
              </a:defRPr>
            </a:lvl5pPr>
            <a:lvl6pPr marL="2868455" indent="-260769" algn="r" defTabSz="1043074" rtl="1" eaLnBrk="1" latinLnBrk="0" hangingPunct="1">
              <a:spcBef>
                <a:spcPct val="20000"/>
              </a:spcBef>
              <a:buFont typeface="Arial" pitchFamily="34" charset="0"/>
              <a:buChar char="•"/>
              <a:defRPr sz="1800" kern="1200">
                <a:solidFill>
                  <a:schemeClr val="tx1"/>
                </a:solidFill>
                <a:latin typeface="+mn-lt"/>
                <a:ea typeface="+mn-ea"/>
                <a:cs typeface="+mn-cs"/>
              </a:defRPr>
            </a:lvl6pPr>
            <a:lvl7pPr marL="3389992" indent="-260769" algn="r" defTabSz="1043074" rtl="1" eaLnBrk="1" latinLnBrk="0" hangingPunct="1">
              <a:spcBef>
                <a:spcPct val="20000"/>
              </a:spcBef>
              <a:buFont typeface="Arial" pitchFamily="34" charset="0"/>
              <a:buChar char="•"/>
              <a:defRPr sz="1800" kern="1200">
                <a:solidFill>
                  <a:schemeClr val="tx1"/>
                </a:solidFill>
                <a:latin typeface="+mn-lt"/>
                <a:ea typeface="+mn-ea"/>
                <a:cs typeface="+mn-cs"/>
              </a:defRPr>
            </a:lvl7pPr>
            <a:lvl8pPr marL="3911529" indent="-260769" algn="r" defTabSz="1043074" rtl="1" eaLnBrk="1" latinLnBrk="0" hangingPunct="1">
              <a:spcBef>
                <a:spcPct val="20000"/>
              </a:spcBef>
              <a:buFont typeface="Arial" pitchFamily="34" charset="0"/>
              <a:buChar char="•"/>
              <a:defRPr sz="1800" kern="1200">
                <a:solidFill>
                  <a:schemeClr val="tx1"/>
                </a:solidFill>
                <a:latin typeface="+mn-lt"/>
                <a:ea typeface="+mn-ea"/>
                <a:cs typeface="+mn-cs"/>
              </a:defRPr>
            </a:lvl8pPr>
            <a:lvl9pPr marL="4433066" indent="-260769" algn="r" defTabSz="1043074" rtl="1"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en-US" sz="2400" dirty="0">
                <a:latin typeface="Agency FB" pitchFamily="34" charset="0"/>
              </a:rPr>
              <a:t>Animal cruelty is one of the biggest environmental problems in the world: hunting, animal testing etc. This causes animal extinction; people see the virtual image but not the real image.</a:t>
            </a:r>
          </a:p>
          <a:p>
            <a:pPr marL="0" indent="0" algn="ctr">
              <a:buFont typeface="Arial" pitchFamily="34" charset="0"/>
              <a:buNone/>
            </a:pPr>
            <a:endParaRPr lang="en-US" sz="2400" dirty="0">
              <a:latin typeface="Agency FB" pitchFamily="34" charset="0"/>
            </a:endParaRPr>
          </a:p>
          <a:p>
            <a:pPr marL="0" indent="0" algn="ctr">
              <a:buFont typeface="Arial" pitchFamily="34" charset="0"/>
              <a:buNone/>
            </a:pPr>
            <a:r>
              <a:rPr lang="en-US" sz="2400" dirty="0">
                <a:latin typeface="Agency FB" pitchFamily="34" charset="0"/>
              </a:rPr>
              <a:t>Stop animal testing and hunting! Please be careful with decisions you make.</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917" y="377355"/>
            <a:ext cx="697865" cy="799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Placeholder 10"/>
          <p:cNvSpPr txBox="1">
            <a:spLocks/>
          </p:cNvSpPr>
          <p:nvPr/>
        </p:nvSpPr>
        <p:spPr>
          <a:xfrm>
            <a:off x="378148" y="278793"/>
            <a:ext cx="2160240" cy="996256"/>
          </a:xfrm>
          <a:prstGeom prst="rect">
            <a:avLst/>
          </a:prstGeom>
        </p:spPr>
        <p:txBody>
          <a:bodyPr vert="horz" lIns="104307" tIns="52154" rIns="104307" bIns="52154" rtlCol="1" anchor="b">
            <a:noAutofit/>
          </a:bodyPr>
          <a:lstStyle>
            <a:lvl1pPr marL="0" indent="0" algn="r" defTabSz="1043074" rtl="1" eaLnBrk="1" latinLnBrk="0" hangingPunct="1">
              <a:spcBef>
                <a:spcPct val="20000"/>
              </a:spcBef>
              <a:buFont typeface="Arial" pitchFamily="34" charset="0"/>
              <a:buNone/>
              <a:defRPr sz="2800" b="1" kern="1200">
                <a:solidFill>
                  <a:schemeClr val="tx1"/>
                </a:solidFill>
                <a:latin typeface="+mn-lt"/>
                <a:ea typeface="+mn-ea"/>
                <a:cs typeface="+mn-cs"/>
              </a:defRPr>
            </a:lvl1pPr>
            <a:lvl2pPr marL="521537" indent="0" algn="r" defTabSz="1043074" rtl="1" eaLnBrk="1" latinLnBrk="0" hangingPunct="1">
              <a:spcBef>
                <a:spcPct val="20000"/>
              </a:spcBef>
              <a:buFont typeface="Arial" pitchFamily="34" charset="0"/>
              <a:buNone/>
              <a:defRPr sz="2300" b="1" kern="1200">
                <a:solidFill>
                  <a:schemeClr val="tx1"/>
                </a:solidFill>
                <a:latin typeface="+mn-lt"/>
                <a:ea typeface="+mn-ea"/>
                <a:cs typeface="+mn-cs"/>
              </a:defRPr>
            </a:lvl2pPr>
            <a:lvl3pPr marL="1043074" indent="0" algn="r" defTabSz="1043074" rtl="1" eaLnBrk="1" latinLnBrk="0" hangingPunct="1">
              <a:spcBef>
                <a:spcPct val="20000"/>
              </a:spcBef>
              <a:buFont typeface="Arial" pitchFamily="34" charset="0"/>
              <a:buNone/>
              <a:defRPr sz="2000" b="1" kern="1200">
                <a:solidFill>
                  <a:schemeClr val="tx1"/>
                </a:solidFill>
                <a:latin typeface="+mn-lt"/>
                <a:ea typeface="+mn-ea"/>
                <a:cs typeface="+mn-cs"/>
              </a:defRPr>
            </a:lvl3pPr>
            <a:lvl4pPr marL="1564612" indent="0" algn="r" defTabSz="1043074" rtl="1" eaLnBrk="1" latinLnBrk="0" hangingPunct="1">
              <a:spcBef>
                <a:spcPct val="20000"/>
              </a:spcBef>
              <a:buFont typeface="Arial" pitchFamily="34" charset="0"/>
              <a:buNone/>
              <a:defRPr sz="1800" b="1" kern="1200">
                <a:solidFill>
                  <a:schemeClr val="tx1"/>
                </a:solidFill>
                <a:latin typeface="+mn-lt"/>
                <a:ea typeface="+mn-ea"/>
                <a:cs typeface="+mn-cs"/>
              </a:defRPr>
            </a:lvl4pPr>
            <a:lvl5pPr marL="2086149" indent="0" algn="r" defTabSz="1043074" rtl="1" eaLnBrk="1" latinLnBrk="0" hangingPunct="1">
              <a:spcBef>
                <a:spcPct val="20000"/>
              </a:spcBef>
              <a:buFont typeface="Arial" pitchFamily="34" charset="0"/>
              <a:buNone/>
              <a:defRPr sz="1800" b="1" kern="1200">
                <a:solidFill>
                  <a:schemeClr val="tx1"/>
                </a:solidFill>
                <a:latin typeface="+mn-lt"/>
                <a:ea typeface="+mn-ea"/>
                <a:cs typeface="+mn-cs"/>
              </a:defRPr>
            </a:lvl5pPr>
            <a:lvl6pPr marL="2607686" indent="0" algn="r" defTabSz="1043074" rtl="1" eaLnBrk="1" latinLnBrk="0" hangingPunct="1">
              <a:spcBef>
                <a:spcPct val="20000"/>
              </a:spcBef>
              <a:buFont typeface="Arial" pitchFamily="34" charset="0"/>
              <a:buNone/>
              <a:defRPr sz="1800" b="1" kern="1200">
                <a:solidFill>
                  <a:schemeClr val="tx1"/>
                </a:solidFill>
                <a:latin typeface="+mn-lt"/>
                <a:ea typeface="+mn-ea"/>
                <a:cs typeface="+mn-cs"/>
              </a:defRPr>
            </a:lvl6pPr>
            <a:lvl7pPr marL="3129223" indent="0" algn="r" defTabSz="1043074" rtl="1" eaLnBrk="1" latinLnBrk="0" hangingPunct="1">
              <a:spcBef>
                <a:spcPct val="20000"/>
              </a:spcBef>
              <a:buFont typeface="Arial" pitchFamily="34" charset="0"/>
              <a:buNone/>
              <a:defRPr sz="1800" b="1" kern="1200">
                <a:solidFill>
                  <a:schemeClr val="tx1"/>
                </a:solidFill>
                <a:latin typeface="+mn-lt"/>
                <a:ea typeface="+mn-ea"/>
                <a:cs typeface="+mn-cs"/>
              </a:defRPr>
            </a:lvl7pPr>
            <a:lvl8pPr marL="3650760" indent="0" algn="r" defTabSz="1043074" rtl="1" eaLnBrk="1" latinLnBrk="0" hangingPunct="1">
              <a:spcBef>
                <a:spcPct val="20000"/>
              </a:spcBef>
              <a:buFont typeface="Arial" pitchFamily="34" charset="0"/>
              <a:buNone/>
              <a:defRPr sz="1800" b="1" kern="1200">
                <a:solidFill>
                  <a:schemeClr val="tx1"/>
                </a:solidFill>
                <a:latin typeface="+mn-lt"/>
                <a:ea typeface="+mn-ea"/>
                <a:cs typeface="+mn-cs"/>
              </a:defRPr>
            </a:lvl8pPr>
            <a:lvl9pPr marL="4172297" indent="0" algn="r" defTabSz="1043074" rtl="1" eaLnBrk="1" latinLnBrk="0" hangingPunct="1">
              <a:spcBef>
                <a:spcPct val="20000"/>
              </a:spcBef>
              <a:buFont typeface="Arial" pitchFamily="34" charset="0"/>
              <a:buNone/>
              <a:defRPr sz="1800" b="1" kern="1200">
                <a:solidFill>
                  <a:schemeClr val="tx1"/>
                </a:solidFill>
                <a:latin typeface="+mn-lt"/>
                <a:ea typeface="+mn-ea"/>
                <a:cs typeface="+mn-cs"/>
              </a:defRPr>
            </a:lvl9pPr>
          </a:lstStyle>
          <a:p>
            <a:pPr algn="ctr"/>
            <a:r>
              <a:rPr lang="en-US" sz="3200" b="0" dirty="0">
                <a:latin typeface="Agency FB" pitchFamily="34" charset="0"/>
              </a:rPr>
              <a:t>What is animal cruelty ?</a:t>
            </a:r>
            <a:endParaRPr lang="ar-AE" sz="3200" b="0" dirty="0">
              <a:latin typeface="Agency FB" pitchFamily="34" charset="0"/>
            </a:endParaRPr>
          </a:p>
        </p:txBody>
      </p:sp>
      <p:sp>
        <p:nvSpPr>
          <p:cNvPr id="22" name="Text Placeholder 6"/>
          <p:cNvSpPr>
            <a:spLocks noGrp="1"/>
          </p:cNvSpPr>
          <p:nvPr>
            <p:ph type="body" idx="1"/>
          </p:nvPr>
        </p:nvSpPr>
        <p:spPr>
          <a:xfrm>
            <a:off x="4004723" y="180231"/>
            <a:ext cx="2592834" cy="691724"/>
          </a:xfrm>
        </p:spPr>
        <p:txBody>
          <a:bodyPr>
            <a:noAutofit/>
          </a:bodyPr>
          <a:lstStyle/>
          <a:p>
            <a:pPr algn="ctr"/>
            <a:r>
              <a:rPr lang="en-US" sz="4000" b="0" dirty="0">
                <a:latin typeface="Agency FB" pitchFamily="34" charset="0"/>
              </a:rPr>
              <a:t>Animal cruelty</a:t>
            </a: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0502" y="1088895"/>
            <a:ext cx="2068380" cy="1321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7403859" y="2774735"/>
            <a:ext cx="2880320" cy="4524315"/>
          </a:xfrm>
          <a:prstGeom prst="rect">
            <a:avLst/>
          </a:prstGeom>
        </p:spPr>
        <p:txBody>
          <a:bodyPr wrap="square">
            <a:spAutoFit/>
          </a:bodyPr>
          <a:lstStyle/>
          <a:p>
            <a:pPr algn="ctr"/>
            <a:r>
              <a:rPr lang="en-US" sz="1800" dirty="0">
                <a:latin typeface="Agency FB" pitchFamily="34" charset="0"/>
              </a:rPr>
              <a:t>USA is one of the biggest cosmetics/experiments tested on animals. One example is when they sent monkey’s into space for the first time questioning weather they’ll survive or not. They say monkey’s are similar to humans, and want to see if sending them to space will effect the skin or something; by using telescopes or microscopes. However China’s most common animal testing is on bears.</a:t>
            </a:r>
          </a:p>
          <a:p>
            <a:pPr algn="ctr"/>
            <a:endParaRPr lang="en-US" sz="1800" dirty="0">
              <a:latin typeface="Agency FB" pitchFamily="34" charset="0"/>
            </a:endParaRPr>
          </a:p>
          <a:p>
            <a:pPr algn="ctr"/>
            <a:r>
              <a:rPr lang="en-US" sz="1800" dirty="0">
                <a:latin typeface="Agency FB" pitchFamily="34" charset="0"/>
              </a:rPr>
              <a:t>Let’s make 2018 the year where we end animal testing and make the world a better place for animals!.</a:t>
            </a:r>
          </a:p>
        </p:txBody>
      </p:sp>
      <p:sp>
        <p:nvSpPr>
          <p:cNvPr id="16" name="Title 15"/>
          <p:cNvSpPr>
            <a:spLocks noGrp="1"/>
          </p:cNvSpPr>
          <p:nvPr>
            <p:ph type="title"/>
          </p:nvPr>
        </p:nvSpPr>
        <p:spPr>
          <a:xfrm>
            <a:off x="7542943" y="170583"/>
            <a:ext cx="2741235" cy="918311"/>
          </a:xfrm>
        </p:spPr>
        <p:txBody>
          <a:bodyPr>
            <a:normAutofit fontScale="90000"/>
          </a:bodyPr>
          <a:lstStyle/>
          <a:p>
            <a:r>
              <a:rPr lang="en-US" sz="4400" dirty="0">
                <a:latin typeface="Agency FB" pitchFamily="34" charset="0"/>
              </a:rPr>
              <a:t>Animal Testing </a:t>
            </a:r>
          </a:p>
        </p:txBody>
      </p:sp>
      <p:sp>
        <p:nvSpPr>
          <p:cNvPr id="3" name="TextBox 2"/>
          <p:cNvSpPr txBox="1"/>
          <p:nvPr/>
        </p:nvSpPr>
        <p:spPr>
          <a:xfrm>
            <a:off x="3834531" y="2372908"/>
            <a:ext cx="2873089" cy="4893647"/>
          </a:xfrm>
          <a:prstGeom prst="rect">
            <a:avLst/>
          </a:prstGeom>
          <a:noFill/>
        </p:spPr>
        <p:txBody>
          <a:bodyPr wrap="square" rtlCol="0">
            <a:spAutoFit/>
          </a:bodyPr>
          <a:lstStyle/>
          <a:p>
            <a:pPr algn="ctr"/>
            <a:r>
              <a:rPr lang="en-US" sz="2400" dirty="0">
                <a:latin typeface="Agency FB" pitchFamily="34" charset="0"/>
              </a:rPr>
              <a:t>Why torture animals? What did they do to deserve this treatment? Please be friendly and  compassionate.</a:t>
            </a:r>
          </a:p>
          <a:p>
            <a:pPr algn="ctr"/>
            <a:r>
              <a:rPr lang="en-US" sz="2400" dirty="0">
                <a:latin typeface="Agency FB" pitchFamily="34" charset="0"/>
              </a:rPr>
              <a:t>STOP this painful, horrible. Treatment.</a:t>
            </a:r>
          </a:p>
          <a:p>
            <a:pPr algn="ctr"/>
            <a:r>
              <a:rPr lang="en-US" sz="2400" dirty="0">
                <a:latin typeface="Agency FB" pitchFamily="34" charset="0"/>
              </a:rPr>
              <a:t>People test for food, fur, for their own pleasure!</a:t>
            </a:r>
          </a:p>
          <a:p>
            <a:pPr algn="ctr"/>
            <a:r>
              <a:rPr lang="en-US" sz="2400" dirty="0">
                <a:latin typeface="Agency FB" pitchFamily="34" charset="0"/>
              </a:rPr>
              <a:t>Think of the animal’s feelings and the future. Your actions will reflect someday.</a:t>
            </a:r>
          </a:p>
        </p:txBody>
      </p:sp>
      <p:pic>
        <p:nvPicPr>
          <p:cNvPr id="4"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5963" r="25305"/>
          <a:stretch/>
        </p:blipFill>
        <p:spPr bwMode="auto">
          <a:xfrm>
            <a:off x="8875996" y="1256707"/>
            <a:ext cx="1314694" cy="1350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52209" y="1230255"/>
            <a:ext cx="1191810" cy="1395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7041" y="6118475"/>
            <a:ext cx="2062534" cy="118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2740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510</TotalTime>
  <Words>288</Words>
  <Application>Microsoft Office PowerPoint</Application>
  <PresentationFormat>Custom</PresentationFormat>
  <Paragraphs>25</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Agency FB</vt:lpstr>
      <vt:lpstr>Arial</vt:lpstr>
      <vt:lpstr>Calibri</vt:lpstr>
      <vt:lpstr>Times New Roman</vt:lpstr>
      <vt:lpstr>Office Theme</vt:lpstr>
      <vt:lpstr>Done by : Aysha Saeed Fatima Saeed Halima Mohamed Hunain school  Class : 8.A</vt:lpstr>
      <vt:lpstr>Animal Testing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AYSHA SAEED SULTAN MOHAMED THANI AL DARMAKI-عائشه سعيد سلطان محمد ثاني الدرمكي</cp:lastModifiedBy>
  <cp:revision>34</cp:revision>
  <cp:lastPrinted>2018-03-17T19:44:50Z</cp:lastPrinted>
  <dcterms:created xsi:type="dcterms:W3CDTF">2018-02-18T17:09:43Z</dcterms:created>
  <dcterms:modified xsi:type="dcterms:W3CDTF">2018-11-20T17:52:14Z</dcterms:modified>
</cp:coreProperties>
</file>